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29"/>
  </p:notesMasterIdLst>
  <p:sldIdLst>
    <p:sldId id="303" r:id="rId2"/>
    <p:sldId id="304" r:id="rId3"/>
    <p:sldId id="305" r:id="rId4"/>
    <p:sldId id="306" r:id="rId5"/>
    <p:sldId id="307" r:id="rId6"/>
    <p:sldId id="308" r:id="rId7"/>
    <p:sldId id="309" r:id="rId8"/>
    <p:sldId id="310" r:id="rId9"/>
    <p:sldId id="311" r:id="rId10"/>
    <p:sldId id="313" r:id="rId11"/>
    <p:sldId id="314" r:id="rId12"/>
    <p:sldId id="315" r:id="rId13"/>
    <p:sldId id="316" r:id="rId14"/>
    <p:sldId id="317" r:id="rId15"/>
    <p:sldId id="318" r:id="rId16"/>
    <p:sldId id="323" r:id="rId17"/>
    <p:sldId id="324" r:id="rId18"/>
    <p:sldId id="325" r:id="rId19"/>
    <p:sldId id="332" r:id="rId20"/>
    <p:sldId id="333" r:id="rId21"/>
    <p:sldId id="334" r:id="rId22"/>
    <p:sldId id="335" r:id="rId23"/>
    <p:sldId id="336" r:id="rId24"/>
    <p:sldId id="338" r:id="rId25"/>
    <p:sldId id="341" r:id="rId26"/>
    <p:sldId id="342" r:id="rId27"/>
    <p:sldId id="343"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Roboto" panose="020B0604020202020204" charset="0"/>
      <p:regular r:id="rId34"/>
      <p:bold r:id="rId35"/>
      <p:italic r:id="rId36"/>
      <p:boldItalic r:id="rId37"/>
    </p:embeddedFont>
    <p:embeddedFont>
      <p:font typeface="Source Sans Pro" panose="020B0503030403020204" pitchFamily="34" charset="0"/>
      <p:regular r:id="rId38"/>
      <p:bold r:id="rId39"/>
      <p:italic r:id="rId40"/>
      <p:boldItalic r:id="rId41"/>
    </p:embeddedFont>
    <p:embeddedFont>
      <p:font typeface="Source Sans Pro Light" panose="020B0403030403020204" pitchFamily="34" charset="0"/>
      <p:regular r:id="rId42"/>
      <p:bold r:id="rId43"/>
      <p:italic r:id="rId44"/>
      <p:boldItalic r:id="rId45"/>
    </p:embeddedFont>
    <p:embeddedFont>
      <p:font typeface="Source Sans Pro SemiBold" panose="020B0603030403020204" pitchFamily="34" charset="0"/>
      <p:regular r:id="rId46"/>
      <p:bold r:id="rId47"/>
      <p:italic r:id="rId48"/>
      <p:boldItalic r:id="rId49"/>
    </p:embeddedFont>
    <p:embeddedFont>
      <p:font typeface="Teko" panose="020B060402020202020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0F58B1-6370-4829-B1A8-222B8FD3DBDF}">
  <a:tblStyle styleId="{5A0F58B1-6370-4829-B1A8-222B8FD3DB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34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50cf11ab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50cf11ab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Heads up, these are the visual recipes to be used in the next part of the training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50cf11aba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50cf11aba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50cbaebbea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50cbaebbea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Explain the purpose of cleaning some feature and extraction more information </a:t>
            </a:r>
            <a:endParaRPr/>
          </a:p>
          <a:p>
            <a:pPr marL="0" lvl="0" indent="0" algn="l" rtl="0">
              <a:spcBef>
                <a:spcPts val="0"/>
              </a:spcBef>
              <a:spcAft>
                <a:spcPts val="0"/>
              </a:spcAft>
              <a:buNone/>
            </a:pPr>
            <a:r>
              <a:rPr lang="fr"/>
              <a:t>primarily to obtain useful insights related to patterns and locations… etc.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g54b3cb77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4" name="Google Shape;2574;g54b3cb77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apply the recipe and here again talk about the naming conventions if you feel the need</a:t>
            </a:r>
            <a:endParaRPr/>
          </a:p>
          <a:p>
            <a:pPr marL="0" lvl="0" indent="0" algn="l" rtl="0">
              <a:spcBef>
                <a:spcPts val="0"/>
              </a:spcBef>
              <a:spcAft>
                <a:spcPts val="0"/>
              </a:spcAft>
              <a:buNone/>
            </a:pPr>
            <a:r>
              <a:rPr lang="fr"/>
              <a:t>for enterprise accounts, this can be very important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50cbaebbea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 name="Google Shape;2582;g50cbaebbea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1"/>
                </a:solidFill>
              </a:rPr>
              <a:t>Explain the prep recipe and take time exploring some processors and different ways to apply them on the dataset </a:t>
            </a:r>
            <a:endParaRPr>
              <a:solidFill>
                <a:schemeClr val="dk1"/>
              </a:solidFill>
            </a:endParaRPr>
          </a:p>
          <a:p>
            <a:pPr marL="0" lvl="0" indent="0" algn="l" rtl="0">
              <a:spcBef>
                <a:spcPts val="0"/>
              </a:spcBef>
              <a:spcAft>
                <a:spcPts val="0"/>
              </a:spcAft>
              <a:buClr>
                <a:schemeClr val="dk1"/>
              </a:buClr>
              <a:buSzPts val="1100"/>
              <a:buFont typeface="Arial"/>
              <a:buNone/>
            </a:pPr>
            <a:r>
              <a:rPr lang="fr">
                <a:solidFill>
                  <a:schemeClr val="dk1"/>
                </a:solidFill>
              </a:rPr>
              <a:t>Explain how DSS suggests some relevant steps per columns and provides more through the 90+ processors available for users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50cbaebbea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50cbaebbea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these are the three steps related to Data and extracting more information from data field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Google Shape;2611;g5544d8732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2" name="Google Shape;2612;g5544d8732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Here talk about these features</a:t>
            </a:r>
            <a:endParaRPr/>
          </a:p>
          <a:p>
            <a:pPr marL="0" lvl="0" indent="0" algn="l" rtl="0">
              <a:spcBef>
                <a:spcPts val="0"/>
              </a:spcBef>
              <a:spcAft>
                <a:spcPts val="0"/>
              </a:spcAft>
              <a:buNone/>
            </a:pPr>
            <a:r>
              <a:rPr lang="fr"/>
              <a:t>the comment feature</a:t>
            </a:r>
            <a:endParaRPr/>
          </a:p>
          <a:p>
            <a:pPr marL="0" lvl="0" indent="0" algn="l" rtl="0">
              <a:spcBef>
                <a:spcPts val="0"/>
              </a:spcBef>
              <a:spcAft>
                <a:spcPts val="0"/>
              </a:spcAft>
              <a:buNone/>
            </a:pPr>
            <a:r>
              <a:rPr lang="fr"/>
              <a:t>the coloring feature</a:t>
            </a:r>
            <a:endParaRPr/>
          </a:p>
          <a:p>
            <a:pPr marL="0" lvl="0" indent="0" algn="l" rtl="0">
              <a:spcBef>
                <a:spcPts val="0"/>
              </a:spcBef>
              <a:spcAft>
                <a:spcPts val="0"/>
              </a:spcAft>
              <a:buNone/>
            </a:pPr>
            <a:r>
              <a:rPr lang="fr"/>
              <a:t>the copy and the help</a:t>
            </a:r>
            <a:endParaRPr/>
          </a:p>
          <a:p>
            <a:pPr marL="0" lvl="0" indent="0" algn="l" rtl="0">
              <a:spcBef>
                <a:spcPts val="0"/>
              </a:spcBef>
              <a:spcAft>
                <a:spcPts val="0"/>
              </a:spcAft>
              <a:buNone/>
            </a:pPr>
            <a:endParaRPr/>
          </a:p>
          <a:p>
            <a:pPr marL="0" lvl="0" indent="0" algn="l" rtl="0">
              <a:spcBef>
                <a:spcPts val="0"/>
              </a:spcBef>
              <a:spcAft>
                <a:spcPts val="0"/>
              </a:spcAft>
              <a:buNone/>
            </a:pPr>
            <a:r>
              <a:rPr lang="fr"/>
              <a:t>and this will be a good opportunity to talk about how DSS is useful in terms of grouping the steps and provide a good reference for other project users</a:t>
            </a:r>
            <a:endParaRPr/>
          </a:p>
          <a:p>
            <a:pPr marL="0" lvl="0" indent="0" algn="l" rtl="0">
              <a:spcBef>
                <a:spcPts val="0"/>
              </a:spcBef>
              <a:spcAft>
                <a:spcPts val="0"/>
              </a:spcAft>
              <a:buNone/>
            </a:pPr>
            <a:r>
              <a:rPr lang="fr"/>
              <a:t>this is a very useful collaboration feature that DSS is providing specially for users who have been using Excel a lot as normally in Excel there are no explanation of any steps or any formulas used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50cf11aba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50cf11aba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Heads up, these are the recipes used in the next part of the training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g5516bbc8fc_0_4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1" name="Google Shape;2671;g5516bbc8fc_0_4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solidFill>
                  <a:schemeClr val="dk1"/>
                </a:solidFill>
                <a:latin typeface="Calibri"/>
                <a:ea typeface="Calibri"/>
                <a:cs typeface="Calibri"/>
                <a:sym typeface="Calibri"/>
              </a:rPr>
              <a:t>Explain the need to enrich the mosquitos dataset by joining it with the weather dataset </a:t>
            </a: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9"/>
        <p:cNvGrpSpPr/>
        <p:nvPr/>
      </p:nvGrpSpPr>
      <p:grpSpPr>
        <a:xfrm>
          <a:off x="0" y="0"/>
          <a:ext cx="0" cy="0"/>
          <a:chOff x="0" y="0"/>
          <a:chExt cx="0" cy="0"/>
        </a:xfrm>
      </p:grpSpPr>
      <p:sp>
        <p:nvSpPr>
          <p:cNvPr id="3000" name="Google Shape;3000;g50cbaebbea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1" name="Google Shape;3001;g50cbaebbea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This is the good time to cover the smart computation concept in details</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3"/>
        <p:cNvGrpSpPr/>
        <p:nvPr/>
      </p:nvGrpSpPr>
      <p:grpSpPr>
        <a:xfrm>
          <a:off x="0" y="0"/>
          <a:ext cx="0" cy="0"/>
          <a:chOff x="0" y="0"/>
          <a:chExt cx="0" cy="0"/>
        </a:xfrm>
      </p:grpSpPr>
      <p:sp>
        <p:nvSpPr>
          <p:cNvPr id="3094" name="Google Shape;3094;g5544d873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5" name="Google Shape;3095;g5544d873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Explain join recipe</a:t>
            </a:r>
            <a:endParaRPr/>
          </a:p>
          <a:p>
            <a:pPr marL="0" lvl="0" indent="0" algn="l" rtl="0">
              <a:spcBef>
                <a:spcPts val="0"/>
              </a:spcBef>
              <a:spcAft>
                <a:spcPts val="0"/>
              </a:spcAft>
              <a:buNone/>
            </a:pPr>
            <a:r>
              <a:rPr lang="fr"/>
              <a:t>and perhaps here you can cover the concept of relational databases (primary key, foreign key and types of join if you feel your audience need it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50cf11aba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50cf11aba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the first one used is the Stack recipe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50cbaebbea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50cbaebbea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here you can cover the Join Types as well as the columns names (adding a prefix ...etc.)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5544d87320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5544d87320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Explain how users can access the SQL query from this page </a:t>
            </a:r>
            <a:endParaRPr/>
          </a:p>
          <a:p>
            <a:pPr marL="0" lvl="0" indent="0" algn="l" rtl="0">
              <a:spcBef>
                <a:spcPts val="0"/>
              </a:spcBef>
              <a:spcAft>
                <a:spcPts val="0"/>
              </a:spcAft>
              <a:buNone/>
            </a:pPr>
            <a:endParaRPr/>
          </a:p>
          <a:p>
            <a:pPr marL="0" lvl="0" indent="0" algn="l" rtl="0">
              <a:spcBef>
                <a:spcPts val="0"/>
              </a:spcBef>
              <a:spcAft>
                <a:spcPts val="0"/>
              </a:spcAft>
              <a:buNone/>
            </a:pPr>
            <a:r>
              <a:rPr lang="fr"/>
              <a:t>This is a good opportunity to check the code and if the users would like to transform this into a SQL recipe or Hive Recipe</a:t>
            </a:r>
            <a:endParaRPr/>
          </a:p>
          <a:p>
            <a:pPr marL="0" lvl="0" indent="0" algn="l" rtl="0">
              <a:spcBef>
                <a:spcPts val="0"/>
              </a:spcBef>
              <a:spcAft>
                <a:spcPts val="0"/>
              </a:spcAft>
              <a:buNone/>
            </a:pPr>
            <a:r>
              <a:rPr lang="fr"/>
              <a:t>also if the users are beginners, it is a good way to upskill and learn how SQL codes are written for the join step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5544d87320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5544d87320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This is a good “Pause” and opportunity to talk about documenting steps, collaboration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2"/>
        <p:cNvGrpSpPr/>
        <p:nvPr/>
      </p:nvGrpSpPr>
      <p:grpSpPr>
        <a:xfrm>
          <a:off x="0" y="0"/>
          <a:ext cx="0" cy="0"/>
          <a:chOff x="0" y="0"/>
          <a:chExt cx="0" cy="0"/>
        </a:xfrm>
      </p:grpSpPr>
      <p:sp>
        <p:nvSpPr>
          <p:cNvPr id="3133" name="Google Shape;3133;g5544d8732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4" name="Google Shape;3134;g5544d8732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5516bbc8fc_0_3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5516bbc8fc_0_3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solidFill>
                  <a:schemeClr val="dk1"/>
                </a:solidFill>
                <a:latin typeface="Calibri"/>
                <a:ea typeface="Calibri"/>
                <a:cs typeface="Calibri"/>
                <a:sym typeface="Calibri"/>
              </a:rPr>
              <a:t>This is reminder for how the mosquitos data was collected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fr" sz="1200">
                <a:solidFill>
                  <a:schemeClr val="dk1"/>
                </a:solidFill>
                <a:latin typeface="Calibri"/>
                <a:ea typeface="Calibri"/>
                <a:cs typeface="Calibri"/>
                <a:sym typeface="Calibri"/>
              </a:rPr>
              <a:t>to explain why we need to do the aggregation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fr" sz="1200">
                <a:solidFill>
                  <a:schemeClr val="dk1"/>
                </a:solidFill>
                <a:latin typeface="Calibri"/>
                <a:ea typeface="Calibri"/>
                <a:cs typeface="Calibri"/>
                <a:sym typeface="Calibri"/>
              </a:rPr>
              <a:t>The Chicago Department of Public Health has set up surveillance and control program in order to monitor and control mosquitos.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fr" sz="1200">
                <a:solidFill>
                  <a:schemeClr val="dk1"/>
                </a:solidFill>
                <a:latin typeface="Calibri"/>
                <a:ea typeface="Calibri"/>
                <a:cs typeface="Calibri"/>
                <a:sym typeface="Calibri"/>
              </a:rPr>
              <a:t>they placed mosquitoes traps across the city and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fr" sz="1200">
                <a:solidFill>
                  <a:schemeClr val="dk1"/>
                </a:solidFill>
                <a:latin typeface="Calibri"/>
                <a:ea typeface="Calibri"/>
                <a:cs typeface="Calibri"/>
                <a:sym typeface="Calibri"/>
              </a:rPr>
              <a:t>every day the mosquitoes caught in the trap are collected and analyzed</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fr" sz="1200">
                <a:solidFill>
                  <a:srgbClr val="3B3B3B"/>
                </a:solidFill>
                <a:highlight>
                  <a:srgbClr val="FFFFFF"/>
                </a:highlight>
              </a:rPr>
              <a:t>so for every trap, there is a Trap ID followed by the identification and sorting of mosquitoes collected from these traps; and the testing of specific species of mosquitoes for WNV existence or not.</a:t>
            </a:r>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2"/>
        <p:cNvGrpSpPr/>
        <p:nvPr/>
      </p:nvGrpSpPr>
      <p:grpSpPr>
        <a:xfrm>
          <a:off x="0" y="0"/>
          <a:ext cx="0" cy="0"/>
          <a:chOff x="0" y="0"/>
          <a:chExt cx="0" cy="0"/>
        </a:xfrm>
      </p:grpSpPr>
      <p:sp>
        <p:nvSpPr>
          <p:cNvPr id="3863" name="Google Shape;3863;g564075d93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4" name="Google Shape;3864;g564075d93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solidFill>
                  <a:schemeClr val="dk1"/>
                </a:solidFill>
                <a:latin typeface="Calibri"/>
                <a:ea typeface="Calibri"/>
                <a:cs typeface="Calibri"/>
                <a:sym typeface="Calibri"/>
              </a:rPr>
              <a:t>apply the recipe on the dataest</a:t>
            </a:r>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8"/>
        <p:cNvGrpSpPr/>
        <p:nvPr/>
      </p:nvGrpSpPr>
      <p:grpSpPr>
        <a:xfrm>
          <a:off x="0" y="0"/>
          <a:ext cx="0" cy="0"/>
          <a:chOff x="0" y="0"/>
          <a:chExt cx="0" cy="0"/>
        </a:xfrm>
      </p:grpSpPr>
      <p:sp>
        <p:nvSpPr>
          <p:cNvPr id="3869" name="Google Shape;3869;g564075d930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0" name="Google Shape;3870;g564075d93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solidFill>
                  <a:schemeClr val="dk1"/>
                </a:solidFill>
                <a:latin typeface="Calibri"/>
                <a:ea typeface="Calibri"/>
                <a:cs typeface="Calibri"/>
                <a:sym typeface="Calibri"/>
              </a:rPr>
              <a:t>explain how to do mass action and use the features as group keys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4"/>
        <p:cNvGrpSpPr/>
        <p:nvPr/>
      </p:nvGrpSpPr>
      <p:grpSpPr>
        <a:xfrm>
          <a:off x="0" y="0"/>
          <a:ext cx="0" cy="0"/>
          <a:chOff x="0" y="0"/>
          <a:chExt cx="0" cy="0"/>
        </a:xfrm>
      </p:grpSpPr>
      <p:sp>
        <p:nvSpPr>
          <p:cNvPr id="3875" name="Google Shape;3875;g564075d930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6" name="Google Shape;3876;g564075d930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5516bbc8fc_0_3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5516bbc8fc_0_3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solidFill>
                  <a:schemeClr val="dk1"/>
                </a:solidFill>
                <a:latin typeface="Calibri"/>
                <a:ea typeface="Calibri"/>
                <a:cs typeface="Calibri"/>
                <a:sym typeface="Calibri"/>
              </a:rPr>
              <a:t>Here explain why we are stacking the datasets and how it will be used to train a model to help predicting the likelihood of westnile virus spreading in certain locations </a:t>
            </a:r>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50cbaebbea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50cbaebbea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Explain how the recipe is helping to identify the matching columns in the two datasets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g50cf11aba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6" name="Google Shape;2496;g50cf11aba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the next recipe to use will be the Sample/Filter recipe </a:t>
            </a:r>
            <a:endParaRPr/>
          </a:p>
          <a:p>
            <a:pPr marL="0" lvl="0" indent="0" algn="l" rtl="0">
              <a:spcBef>
                <a:spcPts val="0"/>
              </a:spcBef>
              <a:spcAft>
                <a:spcPts val="0"/>
              </a:spcAft>
              <a:buNone/>
            </a:pPr>
            <a:r>
              <a:rPr lang="fr"/>
              <a:t>explain that it provides either Sampling or Flithering or both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5516bbc8fc_0_2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5516bbc8fc_0_2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Here explore with trainees the dataset</a:t>
            </a:r>
            <a:endParaRPr/>
          </a:p>
          <a:p>
            <a:pPr marL="0" lvl="0" indent="0" algn="l" rtl="0">
              <a:spcBef>
                <a:spcPts val="0"/>
              </a:spcBef>
              <a:spcAft>
                <a:spcPts val="0"/>
              </a:spcAft>
              <a:buNone/>
            </a:pPr>
            <a:r>
              <a:rPr lang="fr"/>
              <a:t>cover the concept of RED/GREEN rule</a:t>
            </a:r>
            <a:endParaRPr/>
          </a:p>
          <a:p>
            <a:pPr marL="0" lvl="0" indent="0" algn="l" rtl="0">
              <a:spcBef>
                <a:spcPts val="0"/>
              </a:spcBef>
              <a:spcAft>
                <a:spcPts val="0"/>
              </a:spcAft>
              <a:buNone/>
            </a:pPr>
            <a:r>
              <a:rPr lang="fr"/>
              <a:t>and if you like brainstorm on some suggestions to handle those issues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50cf11aba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1" name="Google Shape;2511;g50cf11aba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this is the hint given to trainees regarding “Station 2” and the fact that there are no values for sunrise and sunset which will not be helpful for us so, it makes sense to either:</a:t>
            </a:r>
            <a:endParaRPr/>
          </a:p>
          <a:p>
            <a:pPr marL="0" lvl="0" indent="0" algn="l" rtl="0">
              <a:spcBef>
                <a:spcPts val="0"/>
              </a:spcBef>
              <a:spcAft>
                <a:spcPts val="0"/>
              </a:spcAft>
              <a:buNone/>
            </a:pPr>
            <a:r>
              <a:rPr lang="fr"/>
              <a:t>remove these rows </a:t>
            </a:r>
            <a:endParaRPr/>
          </a:p>
          <a:p>
            <a:pPr marL="0" lvl="0" indent="0" algn="l" rtl="0">
              <a:spcBef>
                <a:spcPts val="0"/>
              </a:spcBef>
              <a:spcAft>
                <a:spcPts val="0"/>
              </a:spcAft>
              <a:buNone/>
            </a:pPr>
            <a:r>
              <a:rPr lang="fr"/>
              <a:t>or </a:t>
            </a:r>
            <a:endParaRPr/>
          </a:p>
          <a:p>
            <a:pPr marL="0" lvl="0" indent="0" algn="l" rtl="0">
              <a:spcBef>
                <a:spcPts val="0"/>
              </a:spcBef>
              <a:spcAft>
                <a:spcPts val="0"/>
              </a:spcAft>
              <a:buNone/>
            </a:pPr>
            <a:r>
              <a:rPr lang="fr"/>
              <a:t>filter the dataset on “Station 1”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Google Shape;2525;g50cbaebbea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6" name="Google Shape;2526;g50cbaebbea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apply the Sample/Filter recipe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50cf11aba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50cf11aba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make sure to explain that the recipe does two things </a:t>
            </a:r>
            <a:endParaRPr/>
          </a:p>
          <a:p>
            <a:pPr marL="0" lvl="0" indent="0" algn="l" rtl="0">
              <a:spcBef>
                <a:spcPts val="0"/>
              </a:spcBef>
              <a:spcAft>
                <a:spcPts val="0"/>
              </a:spcAft>
              <a:buNone/>
            </a:pPr>
            <a:r>
              <a:rPr lang="fr"/>
              <a:t>Filter/Sample</a:t>
            </a:r>
            <a:endParaRPr/>
          </a:p>
          <a:p>
            <a:pPr marL="0" lvl="0" indent="0" algn="l" rtl="0">
              <a:spcBef>
                <a:spcPts val="0"/>
              </a:spcBef>
              <a:spcAft>
                <a:spcPts val="0"/>
              </a:spcAft>
              <a:buNone/>
            </a:pPr>
            <a:endParaRPr/>
          </a:p>
          <a:p>
            <a:pPr marL="0" lvl="0" indent="0" algn="l" rtl="0">
              <a:spcBef>
                <a:spcPts val="0"/>
              </a:spcBef>
              <a:spcAft>
                <a:spcPts val="0"/>
              </a:spcAft>
              <a:buNone/>
            </a:pPr>
            <a:r>
              <a:rPr lang="fr"/>
              <a:t>as we are using it for filtering, we need to “Activate”  the Filter</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AB1AC"/>
        </a:solidFill>
        <a:effectLst/>
      </p:bgPr>
    </p:bg>
    <p:spTree>
      <p:nvGrpSpPr>
        <p:cNvPr id="1" name="Shape 388"/>
        <p:cNvGrpSpPr/>
        <p:nvPr/>
      </p:nvGrpSpPr>
      <p:grpSpPr>
        <a:xfrm>
          <a:off x="0" y="0"/>
          <a:ext cx="0" cy="0"/>
          <a:chOff x="0" y="0"/>
          <a:chExt cx="0" cy="0"/>
        </a:xfrm>
      </p:grpSpPr>
      <p:sp>
        <p:nvSpPr>
          <p:cNvPr id="389" name="Google Shape;38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90" name="Google Shape;390;p25"/>
          <p:cNvSpPr txBox="1"/>
          <p:nvPr/>
        </p:nvSpPr>
        <p:spPr>
          <a:xfrm>
            <a:off x="0" y="4753800"/>
            <a:ext cx="9144000" cy="1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rgbClr val="FFFFFF"/>
                </a:solidFill>
                <a:latin typeface="Source Sans Pro"/>
                <a:ea typeface="Source Sans Pro"/>
                <a:cs typeface="Source Sans Pro"/>
                <a:sym typeface="Source Sans Pro"/>
              </a:rPr>
              <a:t>©2019 dataiku, Inc. | dataiku.com | contact@dataiku.com | @dataiku</a:t>
            </a:r>
            <a:endParaRPr sz="1000">
              <a:solidFill>
                <a:srgbClr val="FFFFFF"/>
              </a:solidFill>
              <a:latin typeface="Source Sans Pro"/>
              <a:ea typeface="Source Sans Pro"/>
              <a:cs typeface="Source Sans Pro"/>
              <a:sym typeface="Source Sans Pro"/>
            </a:endParaRPr>
          </a:p>
        </p:txBody>
      </p:sp>
      <p:grpSp>
        <p:nvGrpSpPr>
          <p:cNvPr id="391" name="Google Shape;391;p25"/>
          <p:cNvGrpSpPr/>
          <p:nvPr/>
        </p:nvGrpSpPr>
        <p:grpSpPr>
          <a:xfrm>
            <a:off x="3281740" y="2015051"/>
            <a:ext cx="2580519" cy="1113399"/>
            <a:chOff x="-250525" y="1236725"/>
            <a:chExt cx="7322700" cy="3159475"/>
          </a:xfrm>
        </p:grpSpPr>
        <p:sp>
          <p:nvSpPr>
            <p:cNvPr id="392" name="Google Shape;392;p25"/>
            <p:cNvSpPr/>
            <p:nvPr/>
          </p:nvSpPr>
          <p:spPr>
            <a:xfrm>
              <a:off x="2172025" y="2145175"/>
              <a:ext cx="123900" cy="123900"/>
            </a:xfrm>
            <a:custGeom>
              <a:avLst/>
              <a:gdLst/>
              <a:ahLst/>
              <a:cxnLst/>
              <a:rect l="l" t="t" r="r" b="b"/>
              <a:pathLst>
                <a:path w="4956" h="4956" extrusionOk="0">
                  <a:moveTo>
                    <a:pt x="2478" y="0"/>
                  </a:moveTo>
                  <a:cubicBezTo>
                    <a:pt x="1101" y="0"/>
                    <a:pt x="0" y="1101"/>
                    <a:pt x="0" y="2478"/>
                  </a:cubicBezTo>
                  <a:cubicBezTo>
                    <a:pt x="0" y="3854"/>
                    <a:pt x="1101" y="4955"/>
                    <a:pt x="2478" y="4955"/>
                  </a:cubicBezTo>
                  <a:cubicBezTo>
                    <a:pt x="3854" y="4955"/>
                    <a:pt x="4955" y="3854"/>
                    <a:pt x="4955" y="2478"/>
                  </a:cubicBezTo>
                  <a:cubicBezTo>
                    <a:pt x="4955" y="1101"/>
                    <a:pt x="3854" y="0"/>
                    <a:pt x="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50525" y="1395000"/>
              <a:ext cx="3413600" cy="2929925"/>
            </a:xfrm>
            <a:custGeom>
              <a:avLst/>
              <a:gdLst/>
              <a:ahLst/>
              <a:cxnLst/>
              <a:rect l="l" t="t" r="r" b="b"/>
              <a:pathLst>
                <a:path w="136544" h="117197" extrusionOk="0">
                  <a:moveTo>
                    <a:pt x="111217" y="72952"/>
                  </a:moveTo>
                  <a:lnTo>
                    <a:pt x="111217" y="77357"/>
                  </a:lnTo>
                  <a:lnTo>
                    <a:pt x="82037" y="77357"/>
                  </a:lnTo>
                  <a:lnTo>
                    <a:pt x="82037" y="72952"/>
                  </a:lnTo>
                  <a:close/>
                  <a:moveTo>
                    <a:pt x="98340" y="25127"/>
                  </a:moveTo>
                  <a:cubicBezTo>
                    <a:pt x="101226" y="25127"/>
                    <a:pt x="104155" y="26607"/>
                    <a:pt x="105987" y="29732"/>
                  </a:cubicBezTo>
                  <a:lnTo>
                    <a:pt x="112043" y="27530"/>
                  </a:lnTo>
                  <a:lnTo>
                    <a:pt x="112043" y="27530"/>
                  </a:lnTo>
                  <a:lnTo>
                    <a:pt x="106813" y="33035"/>
                  </a:lnTo>
                  <a:cubicBezTo>
                    <a:pt x="105161" y="36063"/>
                    <a:pt x="104886" y="39918"/>
                    <a:pt x="105711" y="43221"/>
                  </a:cubicBezTo>
                  <a:cubicBezTo>
                    <a:pt x="107638" y="56985"/>
                    <a:pt x="100481" y="69098"/>
                    <a:pt x="87818" y="69098"/>
                  </a:cubicBezTo>
                  <a:lnTo>
                    <a:pt x="78458" y="69098"/>
                  </a:lnTo>
                  <a:lnTo>
                    <a:pt x="78458" y="72952"/>
                  </a:lnTo>
                  <a:lnTo>
                    <a:pt x="71025" y="72952"/>
                  </a:lnTo>
                  <a:cubicBezTo>
                    <a:pt x="70474" y="72952"/>
                    <a:pt x="69767" y="72930"/>
                    <a:pt x="68998" y="72930"/>
                  </a:cubicBezTo>
                  <a:cubicBezTo>
                    <a:pt x="67075" y="72930"/>
                    <a:pt x="64772" y="73070"/>
                    <a:pt x="63592" y="74053"/>
                  </a:cubicBezTo>
                  <a:cubicBezTo>
                    <a:pt x="47075" y="90020"/>
                    <a:pt x="43496" y="94700"/>
                    <a:pt x="42395" y="95251"/>
                  </a:cubicBezTo>
                  <a:cubicBezTo>
                    <a:pt x="42120" y="95361"/>
                    <a:pt x="41910" y="95405"/>
                    <a:pt x="41752" y="95405"/>
                  </a:cubicBezTo>
                  <a:cubicBezTo>
                    <a:pt x="41118" y="95405"/>
                    <a:pt x="41294" y="94700"/>
                    <a:pt x="41294" y="94700"/>
                  </a:cubicBezTo>
                  <a:lnTo>
                    <a:pt x="89469" y="35238"/>
                  </a:lnTo>
                  <a:cubicBezTo>
                    <a:pt x="89469" y="28704"/>
                    <a:pt x="93853" y="25127"/>
                    <a:pt x="98340" y="25127"/>
                  </a:cubicBezTo>
                  <a:close/>
                  <a:moveTo>
                    <a:pt x="78183" y="1"/>
                  </a:moveTo>
                  <a:cubicBezTo>
                    <a:pt x="26153" y="1"/>
                    <a:pt x="0" y="63042"/>
                    <a:pt x="36889" y="99930"/>
                  </a:cubicBezTo>
                  <a:cubicBezTo>
                    <a:pt x="48730" y="111860"/>
                    <a:pt x="63335" y="117197"/>
                    <a:pt x="77678" y="117197"/>
                  </a:cubicBezTo>
                  <a:cubicBezTo>
                    <a:pt x="107685" y="117197"/>
                    <a:pt x="136544" y="93840"/>
                    <a:pt x="136544" y="58637"/>
                  </a:cubicBezTo>
                  <a:cubicBezTo>
                    <a:pt x="136544" y="26428"/>
                    <a:pt x="110391" y="1"/>
                    <a:pt x="7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3837525" y="1236725"/>
              <a:ext cx="770825" cy="1411350"/>
            </a:xfrm>
            <a:custGeom>
              <a:avLst/>
              <a:gdLst/>
              <a:ahLst/>
              <a:cxnLst/>
              <a:rect l="l" t="t" r="r" b="b"/>
              <a:pathLst>
                <a:path w="30833" h="56454" extrusionOk="0">
                  <a:moveTo>
                    <a:pt x="15416" y="19270"/>
                  </a:moveTo>
                  <a:cubicBezTo>
                    <a:pt x="21748" y="19270"/>
                    <a:pt x="22849" y="25051"/>
                    <a:pt x="22849" y="34962"/>
                  </a:cubicBezTo>
                  <a:cubicBezTo>
                    <a:pt x="22849" y="43771"/>
                    <a:pt x="21473" y="49552"/>
                    <a:pt x="15692" y="49552"/>
                  </a:cubicBezTo>
                  <a:cubicBezTo>
                    <a:pt x="10186" y="49552"/>
                    <a:pt x="8809" y="43771"/>
                    <a:pt x="8809" y="34136"/>
                  </a:cubicBezTo>
                  <a:cubicBezTo>
                    <a:pt x="8809" y="23124"/>
                    <a:pt x="10461" y="19270"/>
                    <a:pt x="15416" y="19270"/>
                  </a:cubicBezTo>
                  <a:close/>
                  <a:moveTo>
                    <a:pt x="22299" y="0"/>
                  </a:moveTo>
                  <a:lnTo>
                    <a:pt x="22299" y="18444"/>
                  </a:lnTo>
                  <a:cubicBezTo>
                    <a:pt x="20647" y="14590"/>
                    <a:pt x="16793" y="12388"/>
                    <a:pt x="12663" y="12388"/>
                  </a:cubicBezTo>
                  <a:cubicBezTo>
                    <a:pt x="6332" y="12388"/>
                    <a:pt x="0" y="15416"/>
                    <a:pt x="0" y="33861"/>
                  </a:cubicBezTo>
                  <a:cubicBezTo>
                    <a:pt x="0" y="48176"/>
                    <a:pt x="3854" y="56434"/>
                    <a:pt x="13765" y="56434"/>
                  </a:cubicBezTo>
                  <a:cubicBezTo>
                    <a:pt x="13942" y="56447"/>
                    <a:pt x="14120" y="56453"/>
                    <a:pt x="14298" y="56453"/>
                  </a:cubicBezTo>
                  <a:cubicBezTo>
                    <a:pt x="17969" y="56453"/>
                    <a:pt x="21536" y="53779"/>
                    <a:pt x="22849" y="50103"/>
                  </a:cubicBezTo>
                  <a:lnTo>
                    <a:pt x="22849" y="55333"/>
                  </a:lnTo>
                  <a:lnTo>
                    <a:pt x="30833" y="55333"/>
                  </a:lnTo>
                  <a:lnTo>
                    <a:pt x="308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4794150" y="1546400"/>
              <a:ext cx="812125" cy="1101200"/>
            </a:xfrm>
            <a:custGeom>
              <a:avLst/>
              <a:gdLst/>
              <a:ahLst/>
              <a:cxnLst/>
              <a:rect l="l" t="t" r="r" b="b"/>
              <a:pathLst>
                <a:path w="32485" h="44048" extrusionOk="0">
                  <a:moveTo>
                    <a:pt x="20922" y="20923"/>
                  </a:moveTo>
                  <a:lnTo>
                    <a:pt x="20922" y="27805"/>
                  </a:lnTo>
                  <a:cubicBezTo>
                    <a:pt x="20922" y="33862"/>
                    <a:pt x="18445" y="37716"/>
                    <a:pt x="13214" y="37716"/>
                  </a:cubicBezTo>
                  <a:cubicBezTo>
                    <a:pt x="9911" y="37716"/>
                    <a:pt x="8259" y="34963"/>
                    <a:pt x="8259" y="31384"/>
                  </a:cubicBezTo>
                  <a:cubicBezTo>
                    <a:pt x="7984" y="28631"/>
                    <a:pt x="9085" y="26153"/>
                    <a:pt x="11562" y="24777"/>
                  </a:cubicBezTo>
                  <a:cubicBezTo>
                    <a:pt x="14866" y="23676"/>
                    <a:pt x="17894" y="22575"/>
                    <a:pt x="20922" y="20923"/>
                  </a:cubicBezTo>
                  <a:close/>
                  <a:moveTo>
                    <a:pt x="15692" y="1"/>
                  </a:moveTo>
                  <a:cubicBezTo>
                    <a:pt x="4680" y="1"/>
                    <a:pt x="1101" y="4956"/>
                    <a:pt x="1101" y="13765"/>
                  </a:cubicBezTo>
                  <a:lnTo>
                    <a:pt x="9085" y="13765"/>
                  </a:lnTo>
                  <a:cubicBezTo>
                    <a:pt x="9085" y="9911"/>
                    <a:pt x="9911" y="5782"/>
                    <a:pt x="15417" y="5782"/>
                  </a:cubicBezTo>
                  <a:cubicBezTo>
                    <a:pt x="19821" y="5782"/>
                    <a:pt x="21198" y="8535"/>
                    <a:pt x="21198" y="12114"/>
                  </a:cubicBezTo>
                  <a:cubicBezTo>
                    <a:pt x="21198" y="15692"/>
                    <a:pt x="19271" y="16518"/>
                    <a:pt x="16242" y="17344"/>
                  </a:cubicBezTo>
                  <a:lnTo>
                    <a:pt x="9635" y="19271"/>
                  </a:lnTo>
                  <a:cubicBezTo>
                    <a:pt x="4130" y="21198"/>
                    <a:pt x="0" y="23125"/>
                    <a:pt x="0" y="32210"/>
                  </a:cubicBezTo>
                  <a:cubicBezTo>
                    <a:pt x="0" y="40193"/>
                    <a:pt x="4130" y="44047"/>
                    <a:pt x="11012" y="44047"/>
                  </a:cubicBezTo>
                  <a:cubicBezTo>
                    <a:pt x="15141" y="44047"/>
                    <a:pt x="19271" y="41845"/>
                    <a:pt x="21198" y="37991"/>
                  </a:cubicBezTo>
                  <a:cubicBezTo>
                    <a:pt x="21473" y="41845"/>
                    <a:pt x="24501" y="43221"/>
                    <a:pt x="28355" y="43221"/>
                  </a:cubicBezTo>
                  <a:cubicBezTo>
                    <a:pt x="29732" y="43221"/>
                    <a:pt x="31108" y="42946"/>
                    <a:pt x="32484" y="42395"/>
                  </a:cubicBezTo>
                  <a:lnTo>
                    <a:pt x="32484" y="36890"/>
                  </a:lnTo>
                  <a:cubicBezTo>
                    <a:pt x="31934" y="37165"/>
                    <a:pt x="31383" y="37165"/>
                    <a:pt x="31108" y="37165"/>
                  </a:cubicBezTo>
                  <a:cubicBezTo>
                    <a:pt x="29732" y="37165"/>
                    <a:pt x="28906" y="35789"/>
                    <a:pt x="28906" y="34137"/>
                  </a:cubicBezTo>
                  <a:lnTo>
                    <a:pt x="28906" y="10462"/>
                  </a:lnTo>
                  <a:cubicBezTo>
                    <a:pt x="28906" y="3029"/>
                    <a:pt x="23125" y="1"/>
                    <a:pt x="15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5654425" y="1278000"/>
              <a:ext cx="523075" cy="1355825"/>
            </a:xfrm>
            <a:custGeom>
              <a:avLst/>
              <a:gdLst/>
              <a:ahLst/>
              <a:cxnLst/>
              <a:rect l="l" t="t" r="r" b="b"/>
              <a:pathLst>
                <a:path w="20923" h="54233" extrusionOk="0">
                  <a:moveTo>
                    <a:pt x="5506" y="1"/>
                  </a:moveTo>
                  <a:lnTo>
                    <a:pt x="5506" y="12113"/>
                  </a:lnTo>
                  <a:lnTo>
                    <a:pt x="0" y="12113"/>
                  </a:lnTo>
                  <a:lnTo>
                    <a:pt x="0" y="18170"/>
                  </a:lnTo>
                  <a:lnTo>
                    <a:pt x="5506" y="18170"/>
                  </a:lnTo>
                  <a:lnTo>
                    <a:pt x="5506" y="44047"/>
                  </a:lnTo>
                  <a:cubicBezTo>
                    <a:pt x="5506" y="52581"/>
                    <a:pt x="8259" y="54233"/>
                    <a:pt x="14040" y="54233"/>
                  </a:cubicBezTo>
                  <a:cubicBezTo>
                    <a:pt x="16243" y="54233"/>
                    <a:pt x="18445" y="53957"/>
                    <a:pt x="20647" y="53407"/>
                  </a:cubicBezTo>
                  <a:lnTo>
                    <a:pt x="20647" y="47350"/>
                  </a:lnTo>
                  <a:cubicBezTo>
                    <a:pt x="19821" y="47350"/>
                    <a:pt x="18720" y="47626"/>
                    <a:pt x="17894" y="47626"/>
                  </a:cubicBezTo>
                  <a:cubicBezTo>
                    <a:pt x="14866" y="47626"/>
                    <a:pt x="14040" y="46249"/>
                    <a:pt x="14040" y="43221"/>
                  </a:cubicBezTo>
                  <a:lnTo>
                    <a:pt x="14040" y="18445"/>
                  </a:lnTo>
                  <a:lnTo>
                    <a:pt x="20922" y="18445"/>
                  </a:lnTo>
                  <a:lnTo>
                    <a:pt x="20922" y="12113"/>
                  </a:lnTo>
                  <a:lnTo>
                    <a:pt x="14040" y="12113"/>
                  </a:lnTo>
                  <a:lnTo>
                    <a:pt x="14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6266950" y="1546400"/>
              <a:ext cx="805225" cy="1101200"/>
            </a:xfrm>
            <a:custGeom>
              <a:avLst/>
              <a:gdLst/>
              <a:ahLst/>
              <a:cxnLst/>
              <a:rect l="l" t="t" r="r" b="b"/>
              <a:pathLst>
                <a:path w="32209" h="44048" extrusionOk="0">
                  <a:moveTo>
                    <a:pt x="20922" y="20923"/>
                  </a:moveTo>
                  <a:lnTo>
                    <a:pt x="20647" y="27805"/>
                  </a:lnTo>
                  <a:cubicBezTo>
                    <a:pt x="20647" y="33862"/>
                    <a:pt x="18169" y="37716"/>
                    <a:pt x="13214" y="37716"/>
                  </a:cubicBezTo>
                  <a:cubicBezTo>
                    <a:pt x="9911" y="37716"/>
                    <a:pt x="7984" y="34963"/>
                    <a:pt x="7984" y="31384"/>
                  </a:cubicBezTo>
                  <a:cubicBezTo>
                    <a:pt x="7708" y="28631"/>
                    <a:pt x="9085" y="26153"/>
                    <a:pt x="11562" y="24777"/>
                  </a:cubicBezTo>
                  <a:cubicBezTo>
                    <a:pt x="14866" y="23676"/>
                    <a:pt x="17894" y="22575"/>
                    <a:pt x="20922" y="20923"/>
                  </a:cubicBezTo>
                  <a:close/>
                  <a:moveTo>
                    <a:pt x="15416" y="1"/>
                  </a:moveTo>
                  <a:cubicBezTo>
                    <a:pt x="4405" y="1"/>
                    <a:pt x="826" y="4956"/>
                    <a:pt x="826" y="13765"/>
                  </a:cubicBezTo>
                  <a:lnTo>
                    <a:pt x="9085" y="13765"/>
                  </a:lnTo>
                  <a:cubicBezTo>
                    <a:pt x="9085" y="9911"/>
                    <a:pt x="9911" y="5782"/>
                    <a:pt x="15416" y="5782"/>
                  </a:cubicBezTo>
                  <a:cubicBezTo>
                    <a:pt x="19821" y="5782"/>
                    <a:pt x="21197" y="8535"/>
                    <a:pt x="21197" y="12114"/>
                  </a:cubicBezTo>
                  <a:cubicBezTo>
                    <a:pt x="21197" y="15692"/>
                    <a:pt x="19270" y="16518"/>
                    <a:pt x="16242" y="17344"/>
                  </a:cubicBezTo>
                  <a:lnTo>
                    <a:pt x="9911" y="19271"/>
                  </a:lnTo>
                  <a:cubicBezTo>
                    <a:pt x="4130" y="21198"/>
                    <a:pt x="0" y="23125"/>
                    <a:pt x="0" y="32210"/>
                  </a:cubicBezTo>
                  <a:cubicBezTo>
                    <a:pt x="0" y="40193"/>
                    <a:pt x="4405" y="44047"/>
                    <a:pt x="11012" y="44047"/>
                  </a:cubicBezTo>
                  <a:cubicBezTo>
                    <a:pt x="15416" y="44047"/>
                    <a:pt x="19270" y="41845"/>
                    <a:pt x="21197" y="37991"/>
                  </a:cubicBezTo>
                  <a:cubicBezTo>
                    <a:pt x="21197" y="41845"/>
                    <a:pt x="24501" y="43221"/>
                    <a:pt x="28080" y="43221"/>
                  </a:cubicBezTo>
                  <a:cubicBezTo>
                    <a:pt x="29456" y="43221"/>
                    <a:pt x="30833" y="42946"/>
                    <a:pt x="32209" y="42395"/>
                  </a:cubicBezTo>
                  <a:lnTo>
                    <a:pt x="32209" y="36890"/>
                  </a:lnTo>
                  <a:cubicBezTo>
                    <a:pt x="31934" y="37165"/>
                    <a:pt x="31383" y="37165"/>
                    <a:pt x="30833" y="37165"/>
                  </a:cubicBezTo>
                  <a:cubicBezTo>
                    <a:pt x="29731" y="37165"/>
                    <a:pt x="28630" y="35789"/>
                    <a:pt x="28630" y="34137"/>
                  </a:cubicBezTo>
                  <a:lnTo>
                    <a:pt x="28630" y="10462"/>
                  </a:lnTo>
                  <a:cubicBezTo>
                    <a:pt x="28630" y="3029"/>
                    <a:pt x="22849" y="1"/>
                    <a:pt x="15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3975150" y="2977925"/>
              <a:ext cx="206500" cy="1397100"/>
            </a:xfrm>
            <a:custGeom>
              <a:avLst/>
              <a:gdLst/>
              <a:ahLst/>
              <a:cxnLst/>
              <a:rect l="l" t="t" r="r" b="b"/>
              <a:pathLst>
                <a:path w="8260" h="55884" extrusionOk="0">
                  <a:moveTo>
                    <a:pt x="1" y="0"/>
                  </a:moveTo>
                  <a:lnTo>
                    <a:pt x="1" y="8259"/>
                  </a:lnTo>
                  <a:lnTo>
                    <a:pt x="8260" y="8259"/>
                  </a:lnTo>
                  <a:lnTo>
                    <a:pt x="8260" y="0"/>
                  </a:lnTo>
                  <a:close/>
                  <a:moveTo>
                    <a:pt x="1" y="14315"/>
                  </a:moveTo>
                  <a:lnTo>
                    <a:pt x="1" y="55884"/>
                  </a:lnTo>
                  <a:lnTo>
                    <a:pt x="8260" y="55884"/>
                  </a:lnTo>
                  <a:lnTo>
                    <a:pt x="8260" y="143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4415625" y="2991675"/>
              <a:ext cx="812125" cy="1383350"/>
            </a:xfrm>
            <a:custGeom>
              <a:avLst/>
              <a:gdLst/>
              <a:ahLst/>
              <a:cxnLst/>
              <a:rect l="l" t="t" r="r" b="b"/>
              <a:pathLst>
                <a:path w="32485" h="55334" extrusionOk="0">
                  <a:moveTo>
                    <a:pt x="0" y="1"/>
                  </a:moveTo>
                  <a:lnTo>
                    <a:pt x="0" y="55334"/>
                  </a:lnTo>
                  <a:lnTo>
                    <a:pt x="8259" y="55334"/>
                  </a:lnTo>
                  <a:lnTo>
                    <a:pt x="8259" y="42120"/>
                  </a:lnTo>
                  <a:lnTo>
                    <a:pt x="12939" y="36339"/>
                  </a:lnTo>
                  <a:lnTo>
                    <a:pt x="23400" y="55334"/>
                  </a:lnTo>
                  <a:lnTo>
                    <a:pt x="32485" y="55334"/>
                  </a:lnTo>
                  <a:lnTo>
                    <a:pt x="18170" y="29732"/>
                  </a:lnTo>
                  <a:lnTo>
                    <a:pt x="30558" y="13490"/>
                  </a:lnTo>
                  <a:lnTo>
                    <a:pt x="20922" y="13490"/>
                  </a:lnTo>
                  <a:lnTo>
                    <a:pt x="8259" y="31108"/>
                  </a:lnTo>
                  <a:lnTo>
                    <a:pt x="8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5330950" y="3335800"/>
              <a:ext cx="736425" cy="1060400"/>
            </a:xfrm>
            <a:custGeom>
              <a:avLst/>
              <a:gdLst/>
              <a:ahLst/>
              <a:cxnLst/>
              <a:rect l="l" t="t" r="r" b="b"/>
              <a:pathLst>
                <a:path w="29457" h="42416" extrusionOk="0">
                  <a:moveTo>
                    <a:pt x="1" y="0"/>
                  </a:moveTo>
                  <a:lnTo>
                    <a:pt x="1" y="28630"/>
                  </a:lnTo>
                  <a:cubicBezTo>
                    <a:pt x="1" y="39642"/>
                    <a:pt x="4130" y="42395"/>
                    <a:pt x="10462" y="42395"/>
                  </a:cubicBezTo>
                  <a:cubicBezTo>
                    <a:pt x="10686" y="42409"/>
                    <a:pt x="10908" y="42415"/>
                    <a:pt x="11130" y="42415"/>
                  </a:cubicBezTo>
                  <a:cubicBezTo>
                    <a:pt x="15281" y="42415"/>
                    <a:pt x="19108" y="40011"/>
                    <a:pt x="21198" y="36613"/>
                  </a:cubicBezTo>
                  <a:lnTo>
                    <a:pt x="21198" y="41569"/>
                  </a:lnTo>
                  <a:lnTo>
                    <a:pt x="29457" y="41569"/>
                  </a:lnTo>
                  <a:lnTo>
                    <a:pt x="29457" y="0"/>
                  </a:lnTo>
                  <a:lnTo>
                    <a:pt x="20923" y="0"/>
                  </a:lnTo>
                  <a:lnTo>
                    <a:pt x="20923" y="28905"/>
                  </a:lnTo>
                  <a:cubicBezTo>
                    <a:pt x="21187" y="32609"/>
                    <a:pt x="18148" y="35804"/>
                    <a:pt x="14490" y="35804"/>
                  </a:cubicBezTo>
                  <a:cubicBezTo>
                    <a:pt x="14341" y="35804"/>
                    <a:pt x="14191" y="35798"/>
                    <a:pt x="14041" y="35788"/>
                  </a:cubicBezTo>
                  <a:cubicBezTo>
                    <a:pt x="10462" y="35788"/>
                    <a:pt x="8535" y="34411"/>
                    <a:pt x="8535" y="29731"/>
                  </a:cubicBezTo>
                  <a:lnTo>
                    <a:pt x="8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6"/>
        <p:cNvGrpSpPr/>
        <p:nvPr/>
      </p:nvGrpSpPr>
      <p:grpSpPr>
        <a:xfrm>
          <a:off x="0" y="0"/>
          <a:ext cx="0" cy="0"/>
          <a:chOff x="0" y="0"/>
          <a:chExt cx="0" cy="0"/>
        </a:xfrm>
      </p:grpSpPr>
      <p:sp>
        <p:nvSpPr>
          <p:cNvPr id="637" name="Google Shape;63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grpSp>
        <p:nvGrpSpPr>
          <p:cNvPr id="638" name="Google Shape;638;p38"/>
          <p:cNvGrpSpPr/>
          <p:nvPr/>
        </p:nvGrpSpPr>
        <p:grpSpPr>
          <a:xfrm>
            <a:off x="8357100" y="174875"/>
            <a:ext cx="801600" cy="364200"/>
            <a:chOff x="8357100" y="174875"/>
            <a:chExt cx="801600" cy="364200"/>
          </a:xfrm>
        </p:grpSpPr>
        <p:sp>
          <p:nvSpPr>
            <p:cNvPr id="639" name="Google Shape;639;p38"/>
            <p:cNvSpPr/>
            <p:nvPr/>
          </p:nvSpPr>
          <p:spPr>
            <a:xfrm>
              <a:off x="8357100" y="174875"/>
              <a:ext cx="801600" cy="364200"/>
            </a:xfrm>
            <a:prstGeom prst="rect">
              <a:avLst/>
            </a:prstGeom>
            <a:solidFill>
              <a:srgbClr val="2AB1A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8"/>
            <p:cNvGrpSpPr/>
            <p:nvPr/>
          </p:nvGrpSpPr>
          <p:grpSpPr>
            <a:xfrm>
              <a:off x="8478000" y="245784"/>
              <a:ext cx="529431" cy="228430"/>
              <a:chOff x="-250525" y="1236725"/>
              <a:chExt cx="7322700" cy="3159475"/>
            </a:xfrm>
          </p:grpSpPr>
          <p:sp>
            <p:nvSpPr>
              <p:cNvPr id="641" name="Google Shape;641;p38"/>
              <p:cNvSpPr/>
              <p:nvPr/>
            </p:nvSpPr>
            <p:spPr>
              <a:xfrm>
                <a:off x="2172025" y="2145175"/>
                <a:ext cx="123900" cy="123900"/>
              </a:xfrm>
              <a:custGeom>
                <a:avLst/>
                <a:gdLst/>
                <a:ahLst/>
                <a:cxnLst/>
                <a:rect l="l" t="t" r="r" b="b"/>
                <a:pathLst>
                  <a:path w="4956" h="4956" extrusionOk="0">
                    <a:moveTo>
                      <a:pt x="2478" y="0"/>
                    </a:moveTo>
                    <a:cubicBezTo>
                      <a:pt x="1101" y="0"/>
                      <a:pt x="0" y="1101"/>
                      <a:pt x="0" y="2478"/>
                    </a:cubicBezTo>
                    <a:cubicBezTo>
                      <a:pt x="0" y="3854"/>
                      <a:pt x="1101" y="4955"/>
                      <a:pt x="2478" y="4955"/>
                    </a:cubicBezTo>
                    <a:cubicBezTo>
                      <a:pt x="3854" y="4955"/>
                      <a:pt x="4955" y="3854"/>
                      <a:pt x="4955" y="2478"/>
                    </a:cubicBezTo>
                    <a:cubicBezTo>
                      <a:pt x="4955" y="1101"/>
                      <a:pt x="3854" y="0"/>
                      <a:pt x="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250525" y="1395000"/>
                <a:ext cx="3413600" cy="2929925"/>
              </a:xfrm>
              <a:custGeom>
                <a:avLst/>
                <a:gdLst/>
                <a:ahLst/>
                <a:cxnLst/>
                <a:rect l="l" t="t" r="r" b="b"/>
                <a:pathLst>
                  <a:path w="136544" h="117197" extrusionOk="0">
                    <a:moveTo>
                      <a:pt x="111217" y="72952"/>
                    </a:moveTo>
                    <a:lnTo>
                      <a:pt x="111217" y="77357"/>
                    </a:lnTo>
                    <a:lnTo>
                      <a:pt x="82037" y="77357"/>
                    </a:lnTo>
                    <a:lnTo>
                      <a:pt x="82037" y="72952"/>
                    </a:lnTo>
                    <a:close/>
                    <a:moveTo>
                      <a:pt x="98340" y="25127"/>
                    </a:moveTo>
                    <a:cubicBezTo>
                      <a:pt x="101226" y="25127"/>
                      <a:pt x="104155" y="26607"/>
                      <a:pt x="105987" y="29732"/>
                    </a:cubicBezTo>
                    <a:lnTo>
                      <a:pt x="112043" y="27530"/>
                    </a:lnTo>
                    <a:lnTo>
                      <a:pt x="112043" y="27530"/>
                    </a:lnTo>
                    <a:lnTo>
                      <a:pt x="106813" y="33035"/>
                    </a:lnTo>
                    <a:cubicBezTo>
                      <a:pt x="105161" y="36063"/>
                      <a:pt x="104886" y="39918"/>
                      <a:pt x="105711" y="43221"/>
                    </a:cubicBezTo>
                    <a:cubicBezTo>
                      <a:pt x="107638" y="56985"/>
                      <a:pt x="100481" y="69098"/>
                      <a:pt x="87818" y="69098"/>
                    </a:cubicBezTo>
                    <a:lnTo>
                      <a:pt x="78458" y="69098"/>
                    </a:lnTo>
                    <a:lnTo>
                      <a:pt x="78458" y="72952"/>
                    </a:lnTo>
                    <a:lnTo>
                      <a:pt x="71025" y="72952"/>
                    </a:lnTo>
                    <a:cubicBezTo>
                      <a:pt x="70474" y="72952"/>
                      <a:pt x="69767" y="72930"/>
                      <a:pt x="68998" y="72930"/>
                    </a:cubicBezTo>
                    <a:cubicBezTo>
                      <a:pt x="67075" y="72930"/>
                      <a:pt x="64772" y="73070"/>
                      <a:pt x="63592" y="74053"/>
                    </a:cubicBezTo>
                    <a:cubicBezTo>
                      <a:pt x="47075" y="90020"/>
                      <a:pt x="43496" y="94700"/>
                      <a:pt x="42395" y="95251"/>
                    </a:cubicBezTo>
                    <a:cubicBezTo>
                      <a:pt x="42120" y="95361"/>
                      <a:pt x="41910" y="95405"/>
                      <a:pt x="41752" y="95405"/>
                    </a:cubicBezTo>
                    <a:cubicBezTo>
                      <a:pt x="41118" y="95405"/>
                      <a:pt x="41294" y="94700"/>
                      <a:pt x="41294" y="94700"/>
                    </a:cubicBezTo>
                    <a:lnTo>
                      <a:pt x="89469" y="35238"/>
                    </a:lnTo>
                    <a:cubicBezTo>
                      <a:pt x="89469" y="28704"/>
                      <a:pt x="93853" y="25127"/>
                      <a:pt x="98340" y="25127"/>
                    </a:cubicBezTo>
                    <a:close/>
                    <a:moveTo>
                      <a:pt x="78183" y="1"/>
                    </a:moveTo>
                    <a:cubicBezTo>
                      <a:pt x="26153" y="1"/>
                      <a:pt x="0" y="63042"/>
                      <a:pt x="36889" y="99930"/>
                    </a:cubicBezTo>
                    <a:cubicBezTo>
                      <a:pt x="48730" y="111860"/>
                      <a:pt x="63335" y="117197"/>
                      <a:pt x="77678" y="117197"/>
                    </a:cubicBezTo>
                    <a:cubicBezTo>
                      <a:pt x="107685" y="117197"/>
                      <a:pt x="136544" y="93840"/>
                      <a:pt x="136544" y="58637"/>
                    </a:cubicBezTo>
                    <a:cubicBezTo>
                      <a:pt x="136544" y="26428"/>
                      <a:pt x="110391" y="1"/>
                      <a:pt x="7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3837525" y="1236725"/>
                <a:ext cx="770825" cy="1411350"/>
              </a:xfrm>
              <a:custGeom>
                <a:avLst/>
                <a:gdLst/>
                <a:ahLst/>
                <a:cxnLst/>
                <a:rect l="l" t="t" r="r" b="b"/>
                <a:pathLst>
                  <a:path w="30833" h="56454" extrusionOk="0">
                    <a:moveTo>
                      <a:pt x="15416" y="19270"/>
                    </a:moveTo>
                    <a:cubicBezTo>
                      <a:pt x="21748" y="19270"/>
                      <a:pt x="22849" y="25051"/>
                      <a:pt x="22849" y="34962"/>
                    </a:cubicBezTo>
                    <a:cubicBezTo>
                      <a:pt x="22849" y="43771"/>
                      <a:pt x="21473" y="49552"/>
                      <a:pt x="15692" y="49552"/>
                    </a:cubicBezTo>
                    <a:cubicBezTo>
                      <a:pt x="10186" y="49552"/>
                      <a:pt x="8809" y="43771"/>
                      <a:pt x="8809" y="34136"/>
                    </a:cubicBezTo>
                    <a:cubicBezTo>
                      <a:pt x="8809" y="23124"/>
                      <a:pt x="10461" y="19270"/>
                      <a:pt x="15416" y="19270"/>
                    </a:cubicBezTo>
                    <a:close/>
                    <a:moveTo>
                      <a:pt x="22299" y="0"/>
                    </a:moveTo>
                    <a:lnTo>
                      <a:pt x="22299" y="18444"/>
                    </a:lnTo>
                    <a:cubicBezTo>
                      <a:pt x="20647" y="14590"/>
                      <a:pt x="16793" y="12388"/>
                      <a:pt x="12663" y="12388"/>
                    </a:cubicBezTo>
                    <a:cubicBezTo>
                      <a:pt x="6332" y="12388"/>
                      <a:pt x="0" y="15416"/>
                      <a:pt x="0" y="33861"/>
                    </a:cubicBezTo>
                    <a:cubicBezTo>
                      <a:pt x="0" y="48176"/>
                      <a:pt x="3854" y="56434"/>
                      <a:pt x="13765" y="56434"/>
                    </a:cubicBezTo>
                    <a:cubicBezTo>
                      <a:pt x="13942" y="56447"/>
                      <a:pt x="14120" y="56453"/>
                      <a:pt x="14298" y="56453"/>
                    </a:cubicBezTo>
                    <a:cubicBezTo>
                      <a:pt x="17969" y="56453"/>
                      <a:pt x="21536" y="53779"/>
                      <a:pt x="22849" y="50103"/>
                    </a:cubicBezTo>
                    <a:lnTo>
                      <a:pt x="22849" y="55333"/>
                    </a:lnTo>
                    <a:lnTo>
                      <a:pt x="30833" y="55333"/>
                    </a:lnTo>
                    <a:lnTo>
                      <a:pt x="308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4794150" y="1546400"/>
                <a:ext cx="812125" cy="1101200"/>
              </a:xfrm>
              <a:custGeom>
                <a:avLst/>
                <a:gdLst/>
                <a:ahLst/>
                <a:cxnLst/>
                <a:rect l="l" t="t" r="r" b="b"/>
                <a:pathLst>
                  <a:path w="32485" h="44048" extrusionOk="0">
                    <a:moveTo>
                      <a:pt x="20922" y="20923"/>
                    </a:moveTo>
                    <a:lnTo>
                      <a:pt x="20922" y="27805"/>
                    </a:lnTo>
                    <a:cubicBezTo>
                      <a:pt x="20922" y="33862"/>
                      <a:pt x="18445" y="37716"/>
                      <a:pt x="13214" y="37716"/>
                    </a:cubicBezTo>
                    <a:cubicBezTo>
                      <a:pt x="9911" y="37716"/>
                      <a:pt x="8259" y="34963"/>
                      <a:pt x="8259" y="31384"/>
                    </a:cubicBezTo>
                    <a:cubicBezTo>
                      <a:pt x="7984" y="28631"/>
                      <a:pt x="9085" y="26153"/>
                      <a:pt x="11562" y="24777"/>
                    </a:cubicBezTo>
                    <a:cubicBezTo>
                      <a:pt x="14866" y="23676"/>
                      <a:pt x="17894" y="22575"/>
                      <a:pt x="20922" y="20923"/>
                    </a:cubicBezTo>
                    <a:close/>
                    <a:moveTo>
                      <a:pt x="15692" y="1"/>
                    </a:moveTo>
                    <a:cubicBezTo>
                      <a:pt x="4680" y="1"/>
                      <a:pt x="1101" y="4956"/>
                      <a:pt x="1101" y="13765"/>
                    </a:cubicBezTo>
                    <a:lnTo>
                      <a:pt x="9085" y="13765"/>
                    </a:lnTo>
                    <a:cubicBezTo>
                      <a:pt x="9085" y="9911"/>
                      <a:pt x="9911" y="5782"/>
                      <a:pt x="15417" y="5782"/>
                    </a:cubicBezTo>
                    <a:cubicBezTo>
                      <a:pt x="19821" y="5782"/>
                      <a:pt x="21198" y="8535"/>
                      <a:pt x="21198" y="12114"/>
                    </a:cubicBezTo>
                    <a:cubicBezTo>
                      <a:pt x="21198" y="15692"/>
                      <a:pt x="19271" y="16518"/>
                      <a:pt x="16242" y="17344"/>
                    </a:cubicBezTo>
                    <a:lnTo>
                      <a:pt x="9635" y="19271"/>
                    </a:lnTo>
                    <a:cubicBezTo>
                      <a:pt x="4130" y="21198"/>
                      <a:pt x="0" y="23125"/>
                      <a:pt x="0" y="32210"/>
                    </a:cubicBezTo>
                    <a:cubicBezTo>
                      <a:pt x="0" y="40193"/>
                      <a:pt x="4130" y="44047"/>
                      <a:pt x="11012" y="44047"/>
                    </a:cubicBezTo>
                    <a:cubicBezTo>
                      <a:pt x="15141" y="44047"/>
                      <a:pt x="19271" y="41845"/>
                      <a:pt x="21198" y="37991"/>
                    </a:cubicBezTo>
                    <a:cubicBezTo>
                      <a:pt x="21473" y="41845"/>
                      <a:pt x="24501" y="43221"/>
                      <a:pt x="28355" y="43221"/>
                    </a:cubicBezTo>
                    <a:cubicBezTo>
                      <a:pt x="29732" y="43221"/>
                      <a:pt x="31108" y="42946"/>
                      <a:pt x="32484" y="42395"/>
                    </a:cubicBezTo>
                    <a:lnTo>
                      <a:pt x="32484" y="36890"/>
                    </a:lnTo>
                    <a:cubicBezTo>
                      <a:pt x="31934" y="37165"/>
                      <a:pt x="31383" y="37165"/>
                      <a:pt x="31108" y="37165"/>
                    </a:cubicBezTo>
                    <a:cubicBezTo>
                      <a:pt x="29732" y="37165"/>
                      <a:pt x="28906" y="35789"/>
                      <a:pt x="28906" y="34137"/>
                    </a:cubicBezTo>
                    <a:lnTo>
                      <a:pt x="28906" y="10462"/>
                    </a:lnTo>
                    <a:cubicBezTo>
                      <a:pt x="28906" y="3029"/>
                      <a:pt x="23125" y="1"/>
                      <a:pt x="15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5654425" y="1278000"/>
                <a:ext cx="523075" cy="1355825"/>
              </a:xfrm>
              <a:custGeom>
                <a:avLst/>
                <a:gdLst/>
                <a:ahLst/>
                <a:cxnLst/>
                <a:rect l="l" t="t" r="r" b="b"/>
                <a:pathLst>
                  <a:path w="20923" h="54233" extrusionOk="0">
                    <a:moveTo>
                      <a:pt x="5506" y="1"/>
                    </a:moveTo>
                    <a:lnTo>
                      <a:pt x="5506" y="12113"/>
                    </a:lnTo>
                    <a:lnTo>
                      <a:pt x="0" y="12113"/>
                    </a:lnTo>
                    <a:lnTo>
                      <a:pt x="0" y="18170"/>
                    </a:lnTo>
                    <a:lnTo>
                      <a:pt x="5506" y="18170"/>
                    </a:lnTo>
                    <a:lnTo>
                      <a:pt x="5506" y="44047"/>
                    </a:lnTo>
                    <a:cubicBezTo>
                      <a:pt x="5506" y="52581"/>
                      <a:pt x="8259" y="54233"/>
                      <a:pt x="14040" y="54233"/>
                    </a:cubicBezTo>
                    <a:cubicBezTo>
                      <a:pt x="16243" y="54233"/>
                      <a:pt x="18445" y="53957"/>
                      <a:pt x="20647" y="53407"/>
                    </a:cubicBezTo>
                    <a:lnTo>
                      <a:pt x="20647" y="47350"/>
                    </a:lnTo>
                    <a:cubicBezTo>
                      <a:pt x="19821" y="47350"/>
                      <a:pt x="18720" y="47626"/>
                      <a:pt x="17894" y="47626"/>
                    </a:cubicBezTo>
                    <a:cubicBezTo>
                      <a:pt x="14866" y="47626"/>
                      <a:pt x="14040" y="46249"/>
                      <a:pt x="14040" y="43221"/>
                    </a:cubicBezTo>
                    <a:lnTo>
                      <a:pt x="14040" y="18445"/>
                    </a:lnTo>
                    <a:lnTo>
                      <a:pt x="20922" y="18445"/>
                    </a:lnTo>
                    <a:lnTo>
                      <a:pt x="20922" y="12113"/>
                    </a:lnTo>
                    <a:lnTo>
                      <a:pt x="14040" y="12113"/>
                    </a:lnTo>
                    <a:lnTo>
                      <a:pt x="14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6266950" y="1546400"/>
                <a:ext cx="805225" cy="1101200"/>
              </a:xfrm>
              <a:custGeom>
                <a:avLst/>
                <a:gdLst/>
                <a:ahLst/>
                <a:cxnLst/>
                <a:rect l="l" t="t" r="r" b="b"/>
                <a:pathLst>
                  <a:path w="32209" h="44048" extrusionOk="0">
                    <a:moveTo>
                      <a:pt x="20922" y="20923"/>
                    </a:moveTo>
                    <a:lnTo>
                      <a:pt x="20647" y="27805"/>
                    </a:lnTo>
                    <a:cubicBezTo>
                      <a:pt x="20647" y="33862"/>
                      <a:pt x="18169" y="37716"/>
                      <a:pt x="13214" y="37716"/>
                    </a:cubicBezTo>
                    <a:cubicBezTo>
                      <a:pt x="9911" y="37716"/>
                      <a:pt x="7984" y="34963"/>
                      <a:pt x="7984" y="31384"/>
                    </a:cubicBezTo>
                    <a:cubicBezTo>
                      <a:pt x="7708" y="28631"/>
                      <a:pt x="9085" y="26153"/>
                      <a:pt x="11562" y="24777"/>
                    </a:cubicBezTo>
                    <a:cubicBezTo>
                      <a:pt x="14866" y="23676"/>
                      <a:pt x="17894" y="22575"/>
                      <a:pt x="20922" y="20923"/>
                    </a:cubicBezTo>
                    <a:close/>
                    <a:moveTo>
                      <a:pt x="15416" y="1"/>
                    </a:moveTo>
                    <a:cubicBezTo>
                      <a:pt x="4405" y="1"/>
                      <a:pt x="826" y="4956"/>
                      <a:pt x="826" y="13765"/>
                    </a:cubicBezTo>
                    <a:lnTo>
                      <a:pt x="9085" y="13765"/>
                    </a:lnTo>
                    <a:cubicBezTo>
                      <a:pt x="9085" y="9911"/>
                      <a:pt x="9911" y="5782"/>
                      <a:pt x="15416" y="5782"/>
                    </a:cubicBezTo>
                    <a:cubicBezTo>
                      <a:pt x="19821" y="5782"/>
                      <a:pt x="21197" y="8535"/>
                      <a:pt x="21197" y="12114"/>
                    </a:cubicBezTo>
                    <a:cubicBezTo>
                      <a:pt x="21197" y="15692"/>
                      <a:pt x="19270" y="16518"/>
                      <a:pt x="16242" y="17344"/>
                    </a:cubicBezTo>
                    <a:lnTo>
                      <a:pt x="9911" y="19271"/>
                    </a:lnTo>
                    <a:cubicBezTo>
                      <a:pt x="4130" y="21198"/>
                      <a:pt x="0" y="23125"/>
                      <a:pt x="0" y="32210"/>
                    </a:cubicBezTo>
                    <a:cubicBezTo>
                      <a:pt x="0" y="40193"/>
                      <a:pt x="4405" y="44047"/>
                      <a:pt x="11012" y="44047"/>
                    </a:cubicBezTo>
                    <a:cubicBezTo>
                      <a:pt x="15416" y="44047"/>
                      <a:pt x="19270" y="41845"/>
                      <a:pt x="21197" y="37991"/>
                    </a:cubicBezTo>
                    <a:cubicBezTo>
                      <a:pt x="21197" y="41845"/>
                      <a:pt x="24501" y="43221"/>
                      <a:pt x="28080" y="43221"/>
                    </a:cubicBezTo>
                    <a:cubicBezTo>
                      <a:pt x="29456" y="43221"/>
                      <a:pt x="30833" y="42946"/>
                      <a:pt x="32209" y="42395"/>
                    </a:cubicBezTo>
                    <a:lnTo>
                      <a:pt x="32209" y="36890"/>
                    </a:lnTo>
                    <a:cubicBezTo>
                      <a:pt x="31934" y="37165"/>
                      <a:pt x="31383" y="37165"/>
                      <a:pt x="30833" y="37165"/>
                    </a:cubicBezTo>
                    <a:cubicBezTo>
                      <a:pt x="29731" y="37165"/>
                      <a:pt x="28630" y="35789"/>
                      <a:pt x="28630" y="34137"/>
                    </a:cubicBezTo>
                    <a:lnTo>
                      <a:pt x="28630" y="10462"/>
                    </a:lnTo>
                    <a:cubicBezTo>
                      <a:pt x="28630" y="3029"/>
                      <a:pt x="22849" y="1"/>
                      <a:pt x="15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3975150" y="2977925"/>
                <a:ext cx="206500" cy="1397100"/>
              </a:xfrm>
              <a:custGeom>
                <a:avLst/>
                <a:gdLst/>
                <a:ahLst/>
                <a:cxnLst/>
                <a:rect l="l" t="t" r="r" b="b"/>
                <a:pathLst>
                  <a:path w="8260" h="55884" extrusionOk="0">
                    <a:moveTo>
                      <a:pt x="1" y="0"/>
                    </a:moveTo>
                    <a:lnTo>
                      <a:pt x="1" y="8259"/>
                    </a:lnTo>
                    <a:lnTo>
                      <a:pt x="8260" y="8259"/>
                    </a:lnTo>
                    <a:lnTo>
                      <a:pt x="8260" y="0"/>
                    </a:lnTo>
                    <a:close/>
                    <a:moveTo>
                      <a:pt x="1" y="14315"/>
                    </a:moveTo>
                    <a:lnTo>
                      <a:pt x="1" y="55884"/>
                    </a:lnTo>
                    <a:lnTo>
                      <a:pt x="8260" y="55884"/>
                    </a:lnTo>
                    <a:lnTo>
                      <a:pt x="8260" y="143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4415625" y="2991675"/>
                <a:ext cx="812125" cy="1383350"/>
              </a:xfrm>
              <a:custGeom>
                <a:avLst/>
                <a:gdLst/>
                <a:ahLst/>
                <a:cxnLst/>
                <a:rect l="l" t="t" r="r" b="b"/>
                <a:pathLst>
                  <a:path w="32485" h="55334" extrusionOk="0">
                    <a:moveTo>
                      <a:pt x="0" y="1"/>
                    </a:moveTo>
                    <a:lnTo>
                      <a:pt x="0" y="55334"/>
                    </a:lnTo>
                    <a:lnTo>
                      <a:pt x="8259" y="55334"/>
                    </a:lnTo>
                    <a:lnTo>
                      <a:pt x="8259" y="42120"/>
                    </a:lnTo>
                    <a:lnTo>
                      <a:pt x="12939" y="36339"/>
                    </a:lnTo>
                    <a:lnTo>
                      <a:pt x="23400" y="55334"/>
                    </a:lnTo>
                    <a:lnTo>
                      <a:pt x="32485" y="55334"/>
                    </a:lnTo>
                    <a:lnTo>
                      <a:pt x="18170" y="29732"/>
                    </a:lnTo>
                    <a:lnTo>
                      <a:pt x="30558" y="13490"/>
                    </a:lnTo>
                    <a:lnTo>
                      <a:pt x="20922" y="13490"/>
                    </a:lnTo>
                    <a:lnTo>
                      <a:pt x="8259" y="31108"/>
                    </a:lnTo>
                    <a:lnTo>
                      <a:pt x="8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5330950" y="3335800"/>
                <a:ext cx="736425" cy="1060400"/>
              </a:xfrm>
              <a:custGeom>
                <a:avLst/>
                <a:gdLst/>
                <a:ahLst/>
                <a:cxnLst/>
                <a:rect l="l" t="t" r="r" b="b"/>
                <a:pathLst>
                  <a:path w="29457" h="42416" extrusionOk="0">
                    <a:moveTo>
                      <a:pt x="1" y="0"/>
                    </a:moveTo>
                    <a:lnTo>
                      <a:pt x="1" y="28630"/>
                    </a:lnTo>
                    <a:cubicBezTo>
                      <a:pt x="1" y="39642"/>
                      <a:pt x="4130" y="42395"/>
                      <a:pt x="10462" y="42395"/>
                    </a:cubicBezTo>
                    <a:cubicBezTo>
                      <a:pt x="10686" y="42409"/>
                      <a:pt x="10908" y="42415"/>
                      <a:pt x="11130" y="42415"/>
                    </a:cubicBezTo>
                    <a:cubicBezTo>
                      <a:pt x="15281" y="42415"/>
                      <a:pt x="19108" y="40011"/>
                      <a:pt x="21198" y="36613"/>
                    </a:cubicBezTo>
                    <a:lnTo>
                      <a:pt x="21198" y="41569"/>
                    </a:lnTo>
                    <a:lnTo>
                      <a:pt x="29457" y="41569"/>
                    </a:lnTo>
                    <a:lnTo>
                      <a:pt x="29457" y="0"/>
                    </a:lnTo>
                    <a:lnTo>
                      <a:pt x="20923" y="0"/>
                    </a:lnTo>
                    <a:lnTo>
                      <a:pt x="20923" y="28905"/>
                    </a:lnTo>
                    <a:cubicBezTo>
                      <a:pt x="21187" y="32609"/>
                      <a:pt x="18148" y="35804"/>
                      <a:pt x="14490" y="35804"/>
                    </a:cubicBezTo>
                    <a:cubicBezTo>
                      <a:pt x="14341" y="35804"/>
                      <a:pt x="14191" y="35798"/>
                      <a:pt x="14041" y="35788"/>
                    </a:cubicBezTo>
                    <a:cubicBezTo>
                      <a:pt x="10462" y="35788"/>
                      <a:pt x="8535" y="34411"/>
                      <a:pt x="8535" y="29731"/>
                    </a:cubicBezTo>
                    <a:lnTo>
                      <a:pt x="8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de 1">
  <p:cSld name="BLANK_1">
    <p:spTree>
      <p:nvGrpSpPr>
        <p:cNvPr id="1" name="Shape 650"/>
        <p:cNvGrpSpPr/>
        <p:nvPr/>
      </p:nvGrpSpPr>
      <p:grpSpPr>
        <a:xfrm>
          <a:off x="0" y="0"/>
          <a:ext cx="0" cy="0"/>
          <a:chOff x="0" y="0"/>
          <a:chExt cx="0" cy="0"/>
        </a:xfrm>
      </p:grpSpPr>
      <p:sp>
        <p:nvSpPr>
          <p:cNvPr id="651" name="Google Shape;651;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ntents 2 3 1">
  <p:cSld name="ONE_COLUMN_TEXT_1_2_3_2">
    <p:spTree>
      <p:nvGrpSpPr>
        <p:cNvPr id="1" name="Shape 652"/>
        <p:cNvGrpSpPr/>
        <p:nvPr/>
      </p:nvGrpSpPr>
      <p:grpSpPr>
        <a:xfrm>
          <a:off x="0" y="0"/>
          <a:ext cx="0" cy="0"/>
          <a:chOff x="0" y="0"/>
          <a:chExt cx="0" cy="0"/>
        </a:xfrm>
      </p:grpSpPr>
      <p:sp>
        <p:nvSpPr>
          <p:cNvPr id="653" name="Google Shape;65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grpSp>
        <p:nvGrpSpPr>
          <p:cNvPr id="654" name="Google Shape;654;p40"/>
          <p:cNvGrpSpPr/>
          <p:nvPr/>
        </p:nvGrpSpPr>
        <p:grpSpPr>
          <a:xfrm>
            <a:off x="8357100" y="174875"/>
            <a:ext cx="801600" cy="364200"/>
            <a:chOff x="8357100" y="174875"/>
            <a:chExt cx="801600" cy="364200"/>
          </a:xfrm>
        </p:grpSpPr>
        <p:sp>
          <p:nvSpPr>
            <p:cNvPr id="655" name="Google Shape;655;p40"/>
            <p:cNvSpPr/>
            <p:nvPr/>
          </p:nvSpPr>
          <p:spPr>
            <a:xfrm>
              <a:off x="8357100" y="174875"/>
              <a:ext cx="801600" cy="364200"/>
            </a:xfrm>
            <a:prstGeom prst="rect">
              <a:avLst/>
            </a:prstGeom>
            <a:solidFill>
              <a:srgbClr val="2AB1A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8478000" y="245784"/>
              <a:ext cx="529431" cy="228430"/>
              <a:chOff x="-250525" y="1236725"/>
              <a:chExt cx="7322700" cy="3159475"/>
            </a:xfrm>
          </p:grpSpPr>
          <p:sp>
            <p:nvSpPr>
              <p:cNvPr id="657" name="Google Shape;657;p40"/>
              <p:cNvSpPr/>
              <p:nvPr/>
            </p:nvSpPr>
            <p:spPr>
              <a:xfrm>
                <a:off x="2172025" y="2145175"/>
                <a:ext cx="123900" cy="123900"/>
              </a:xfrm>
              <a:custGeom>
                <a:avLst/>
                <a:gdLst/>
                <a:ahLst/>
                <a:cxnLst/>
                <a:rect l="l" t="t" r="r" b="b"/>
                <a:pathLst>
                  <a:path w="4956" h="4956" extrusionOk="0">
                    <a:moveTo>
                      <a:pt x="2478" y="0"/>
                    </a:moveTo>
                    <a:cubicBezTo>
                      <a:pt x="1101" y="0"/>
                      <a:pt x="0" y="1101"/>
                      <a:pt x="0" y="2478"/>
                    </a:cubicBezTo>
                    <a:cubicBezTo>
                      <a:pt x="0" y="3854"/>
                      <a:pt x="1101" y="4955"/>
                      <a:pt x="2478" y="4955"/>
                    </a:cubicBezTo>
                    <a:cubicBezTo>
                      <a:pt x="3854" y="4955"/>
                      <a:pt x="4955" y="3854"/>
                      <a:pt x="4955" y="2478"/>
                    </a:cubicBezTo>
                    <a:cubicBezTo>
                      <a:pt x="4955" y="1101"/>
                      <a:pt x="3854" y="0"/>
                      <a:pt x="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525" y="1395000"/>
                <a:ext cx="3413600" cy="2929925"/>
              </a:xfrm>
              <a:custGeom>
                <a:avLst/>
                <a:gdLst/>
                <a:ahLst/>
                <a:cxnLst/>
                <a:rect l="l" t="t" r="r" b="b"/>
                <a:pathLst>
                  <a:path w="136544" h="117197" extrusionOk="0">
                    <a:moveTo>
                      <a:pt x="111217" y="72952"/>
                    </a:moveTo>
                    <a:lnTo>
                      <a:pt x="111217" y="77357"/>
                    </a:lnTo>
                    <a:lnTo>
                      <a:pt x="82037" y="77357"/>
                    </a:lnTo>
                    <a:lnTo>
                      <a:pt x="82037" y="72952"/>
                    </a:lnTo>
                    <a:close/>
                    <a:moveTo>
                      <a:pt x="98340" y="25127"/>
                    </a:moveTo>
                    <a:cubicBezTo>
                      <a:pt x="101226" y="25127"/>
                      <a:pt x="104155" y="26607"/>
                      <a:pt x="105987" y="29732"/>
                    </a:cubicBezTo>
                    <a:lnTo>
                      <a:pt x="112043" y="27530"/>
                    </a:lnTo>
                    <a:lnTo>
                      <a:pt x="112043" y="27530"/>
                    </a:lnTo>
                    <a:lnTo>
                      <a:pt x="106813" y="33035"/>
                    </a:lnTo>
                    <a:cubicBezTo>
                      <a:pt x="105161" y="36063"/>
                      <a:pt x="104886" y="39918"/>
                      <a:pt x="105711" y="43221"/>
                    </a:cubicBezTo>
                    <a:cubicBezTo>
                      <a:pt x="107638" y="56985"/>
                      <a:pt x="100481" y="69098"/>
                      <a:pt x="87818" y="69098"/>
                    </a:cubicBezTo>
                    <a:lnTo>
                      <a:pt x="78458" y="69098"/>
                    </a:lnTo>
                    <a:lnTo>
                      <a:pt x="78458" y="72952"/>
                    </a:lnTo>
                    <a:lnTo>
                      <a:pt x="71025" y="72952"/>
                    </a:lnTo>
                    <a:cubicBezTo>
                      <a:pt x="70474" y="72952"/>
                      <a:pt x="69767" y="72930"/>
                      <a:pt x="68998" y="72930"/>
                    </a:cubicBezTo>
                    <a:cubicBezTo>
                      <a:pt x="67075" y="72930"/>
                      <a:pt x="64772" y="73070"/>
                      <a:pt x="63592" y="74053"/>
                    </a:cubicBezTo>
                    <a:cubicBezTo>
                      <a:pt x="47075" y="90020"/>
                      <a:pt x="43496" y="94700"/>
                      <a:pt x="42395" y="95251"/>
                    </a:cubicBezTo>
                    <a:cubicBezTo>
                      <a:pt x="42120" y="95361"/>
                      <a:pt x="41910" y="95405"/>
                      <a:pt x="41752" y="95405"/>
                    </a:cubicBezTo>
                    <a:cubicBezTo>
                      <a:pt x="41118" y="95405"/>
                      <a:pt x="41294" y="94700"/>
                      <a:pt x="41294" y="94700"/>
                    </a:cubicBezTo>
                    <a:lnTo>
                      <a:pt x="89469" y="35238"/>
                    </a:lnTo>
                    <a:cubicBezTo>
                      <a:pt x="89469" y="28704"/>
                      <a:pt x="93853" y="25127"/>
                      <a:pt x="98340" y="25127"/>
                    </a:cubicBezTo>
                    <a:close/>
                    <a:moveTo>
                      <a:pt x="78183" y="1"/>
                    </a:moveTo>
                    <a:cubicBezTo>
                      <a:pt x="26153" y="1"/>
                      <a:pt x="0" y="63042"/>
                      <a:pt x="36889" y="99930"/>
                    </a:cubicBezTo>
                    <a:cubicBezTo>
                      <a:pt x="48730" y="111860"/>
                      <a:pt x="63335" y="117197"/>
                      <a:pt x="77678" y="117197"/>
                    </a:cubicBezTo>
                    <a:cubicBezTo>
                      <a:pt x="107685" y="117197"/>
                      <a:pt x="136544" y="93840"/>
                      <a:pt x="136544" y="58637"/>
                    </a:cubicBezTo>
                    <a:cubicBezTo>
                      <a:pt x="136544" y="26428"/>
                      <a:pt x="110391" y="1"/>
                      <a:pt x="7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3837525" y="1236725"/>
                <a:ext cx="770825" cy="1411350"/>
              </a:xfrm>
              <a:custGeom>
                <a:avLst/>
                <a:gdLst/>
                <a:ahLst/>
                <a:cxnLst/>
                <a:rect l="l" t="t" r="r" b="b"/>
                <a:pathLst>
                  <a:path w="30833" h="56454" extrusionOk="0">
                    <a:moveTo>
                      <a:pt x="15416" y="19270"/>
                    </a:moveTo>
                    <a:cubicBezTo>
                      <a:pt x="21748" y="19270"/>
                      <a:pt x="22849" y="25051"/>
                      <a:pt x="22849" y="34962"/>
                    </a:cubicBezTo>
                    <a:cubicBezTo>
                      <a:pt x="22849" y="43771"/>
                      <a:pt x="21473" y="49552"/>
                      <a:pt x="15692" y="49552"/>
                    </a:cubicBezTo>
                    <a:cubicBezTo>
                      <a:pt x="10186" y="49552"/>
                      <a:pt x="8809" y="43771"/>
                      <a:pt x="8809" y="34136"/>
                    </a:cubicBezTo>
                    <a:cubicBezTo>
                      <a:pt x="8809" y="23124"/>
                      <a:pt x="10461" y="19270"/>
                      <a:pt x="15416" y="19270"/>
                    </a:cubicBezTo>
                    <a:close/>
                    <a:moveTo>
                      <a:pt x="22299" y="0"/>
                    </a:moveTo>
                    <a:lnTo>
                      <a:pt x="22299" y="18444"/>
                    </a:lnTo>
                    <a:cubicBezTo>
                      <a:pt x="20647" y="14590"/>
                      <a:pt x="16793" y="12388"/>
                      <a:pt x="12663" y="12388"/>
                    </a:cubicBezTo>
                    <a:cubicBezTo>
                      <a:pt x="6332" y="12388"/>
                      <a:pt x="0" y="15416"/>
                      <a:pt x="0" y="33861"/>
                    </a:cubicBezTo>
                    <a:cubicBezTo>
                      <a:pt x="0" y="48176"/>
                      <a:pt x="3854" y="56434"/>
                      <a:pt x="13765" y="56434"/>
                    </a:cubicBezTo>
                    <a:cubicBezTo>
                      <a:pt x="13942" y="56447"/>
                      <a:pt x="14120" y="56453"/>
                      <a:pt x="14298" y="56453"/>
                    </a:cubicBezTo>
                    <a:cubicBezTo>
                      <a:pt x="17969" y="56453"/>
                      <a:pt x="21536" y="53779"/>
                      <a:pt x="22849" y="50103"/>
                    </a:cubicBezTo>
                    <a:lnTo>
                      <a:pt x="22849" y="55333"/>
                    </a:lnTo>
                    <a:lnTo>
                      <a:pt x="30833" y="55333"/>
                    </a:lnTo>
                    <a:lnTo>
                      <a:pt x="308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4794150" y="1546400"/>
                <a:ext cx="812125" cy="1101200"/>
              </a:xfrm>
              <a:custGeom>
                <a:avLst/>
                <a:gdLst/>
                <a:ahLst/>
                <a:cxnLst/>
                <a:rect l="l" t="t" r="r" b="b"/>
                <a:pathLst>
                  <a:path w="32485" h="44048" extrusionOk="0">
                    <a:moveTo>
                      <a:pt x="20922" y="20923"/>
                    </a:moveTo>
                    <a:lnTo>
                      <a:pt x="20922" y="27805"/>
                    </a:lnTo>
                    <a:cubicBezTo>
                      <a:pt x="20922" y="33862"/>
                      <a:pt x="18445" y="37716"/>
                      <a:pt x="13214" y="37716"/>
                    </a:cubicBezTo>
                    <a:cubicBezTo>
                      <a:pt x="9911" y="37716"/>
                      <a:pt x="8259" y="34963"/>
                      <a:pt x="8259" y="31384"/>
                    </a:cubicBezTo>
                    <a:cubicBezTo>
                      <a:pt x="7984" y="28631"/>
                      <a:pt x="9085" y="26153"/>
                      <a:pt x="11562" y="24777"/>
                    </a:cubicBezTo>
                    <a:cubicBezTo>
                      <a:pt x="14866" y="23676"/>
                      <a:pt x="17894" y="22575"/>
                      <a:pt x="20922" y="20923"/>
                    </a:cubicBezTo>
                    <a:close/>
                    <a:moveTo>
                      <a:pt x="15692" y="1"/>
                    </a:moveTo>
                    <a:cubicBezTo>
                      <a:pt x="4680" y="1"/>
                      <a:pt x="1101" y="4956"/>
                      <a:pt x="1101" y="13765"/>
                    </a:cubicBezTo>
                    <a:lnTo>
                      <a:pt x="9085" y="13765"/>
                    </a:lnTo>
                    <a:cubicBezTo>
                      <a:pt x="9085" y="9911"/>
                      <a:pt x="9911" y="5782"/>
                      <a:pt x="15417" y="5782"/>
                    </a:cubicBezTo>
                    <a:cubicBezTo>
                      <a:pt x="19821" y="5782"/>
                      <a:pt x="21198" y="8535"/>
                      <a:pt x="21198" y="12114"/>
                    </a:cubicBezTo>
                    <a:cubicBezTo>
                      <a:pt x="21198" y="15692"/>
                      <a:pt x="19271" y="16518"/>
                      <a:pt x="16242" y="17344"/>
                    </a:cubicBezTo>
                    <a:lnTo>
                      <a:pt x="9635" y="19271"/>
                    </a:lnTo>
                    <a:cubicBezTo>
                      <a:pt x="4130" y="21198"/>
                      <a:pt x="0" y="23125"/>
                      <a:pt x="0" y="32210"/>
                    </a:cubicBezTo>
                    <a:cubicBezTo>
                      <a:pt x="0" y="40193"/>
                      <a:pt x="4130" y="44047"/>
                      <a:pt x="11012" y="44047"/>
                    </a:cubicBezTo>
                    <a:cubicBezTo>
                      <a:pt x="15141" y="44047"/>
                      <a:pt x="19271" y="41845"/>
                      <a:pt x="21198" y="37991"/>
                    </a:cubicBezTo>
                    <a:cubicBezTo>
                      <a:pt x="21473" y="41845"/>
                      <a:pt x="24501" y="43221"/>
                      <a:pt x="28355" y="43221"/>
                    </a:cubicBezTo>
                    <a:cubicBezTo>
                      <a:pt x="29732" y="43221"/>
                      <a:pt x="31108" y="42946"/>
                      <a:pt x="32484" y="42395"/>
                    </a:cubicBezTo>
                    <a:lnTo>
                      <a:pt x="32484" y="36890"/>
                    </a:lnTo>
                    <a:cubicBezTo>
                      <a:pt x="31934" y="37165"/>
                      <a:pt x="31383" y="37165"/>
                      <a:pt x="31108" y="37165"/>
                    </a:cubicBezTo>
                    <a:cubicBezTo>
                      <a:pt x="29732" y="37165"/>
                      <a:pt x="28906" y="35789"/>
                      <a:pt x="28906" y="34137"/>
                    </a:cubicBezTo>
                    <a:lnTo>
                      <a:pt x="28906" y="10462"/>
                    </a:lnTo>
                    <a:cubicBezTo>
                      <a:pt x="28906" y="3029"/>
                      <a:pt x="23125" y="1"/>
                      <a:pt x="15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5654425" y="1278000"/>
                <a:ext cx="523075" cy="1355825"/>
              </a:xfrm>
              <a:custGeom>
                <a:avLst/>
                <a:gdLst/>
                <a:ahLst/>
                <a:cxnLst/>
                <a:rect l="l" t="t" r="r" b="b"/>
                <a:pathLst>
                  <a:path w="20923" h="54233" extrusionOk="0">
                    <a:moveTo>
                      <a:pt x="5506" y="1"/>
                    </a:moveTo>
                    <a:lnTo>
                      <a:pt x="5506" y="12113"/>
                    </a:lnTo>
                    <a:lnTo>
                      <a:pt x="0" y="12113"/>
                    </a:lnTo>
                    <a:lnTo>
                      <a:pt x="0" y="18170"/>
                    </a:lnTo>
                    <a:lnTo>
                      <a:pt x="5506" y="18170"/>
                    </a:lnTo>
                    <a:lnTo>
                      <a:pt x="5506" y="44047"/>
                    </a:lnTo>
                    <a:cubicBezTo>
                      <a:pt x="5506" y="52581"/>
                      <a:pt x="8259" y="54233"/>
                      <a:pt x="14040" y="54233"/>
                    </a:cubicBezTo>
                    <a:cubicBezTo>
                      <a:pt x="16243" y="54233"/>
                      <a:pt x="18445" y="53957"/>
                      <a:pt x="20647" y="53407"/>
                    </a:cubicBezTo>
                    <a:lnTo>
                      <a:pt x="20647" y="47350"/>
                    </a:lnTo>
                    <a:cubicBezTo>
                      <a:pt x="19821" y="47350"/>
                      <a:pt x="18720" y="47626"/>
                      <a:pt x="17894" y="47626"/>
                    </a:cubicBezTo>
                    <a:cubicBezTo>
                      <a:pt x="14866" y="47626"/>
                      <a:pt x="14040" y="46249"/>
                      <a:pt x="14040" y="43221"/>
                    </a:cubicBezTo>
                    <a:lnTo>
                      <a:pt x="14040" y="18445"/>
                    </a:lnTo>
                    <a:lnTo>
                      <a:pt x="20922" y="18445"/>
                    </a:lnTo>
                    <a:lnTo>
                      <a:pt x="20922" y="12113"/>
                    </a:lnTo>
                    <a:lnTo>
                      <a:pt x="14040" y="12113"/>
                    </a:lnTo>
                    <a:lnTo>
                      <a:pt x="14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6266950" y="1546400"/>
                <a:ext cx="805225" cy="1101200"/>
              </a:xfrm>
              <a:custGeom>
                <a:avLst/>
                <a:gdLst/>
                <a:ahLst/>
                <a:cxnLst/>
                <a:rect l="l" t="t" r="r" b="b"/>
                <a:pathLst>
                  <a:path w="32209" h="44048" extrusionOk="0">
                    <a:moveTo>
                      <a:pt x="20922" y="20923"/>
                    </a:moveTo>
                    <a:lnTo>
                      <a:pt x="20647" y="27805"/>
                    </a:lnTo>
                    <a:cubicBezTo>
                      <a:pt x="20647" y="33862"/>
                      <a:pt x="18169" y="37716"/>
                      <a:pt x="13214" y="37716"/>
                    </a:cubicBezTo>
                    <a:cubicBezTo>
                      <a:pt x="9911" y="37716"/>
                      <a:pt x="7984" y="34963"/>
                      <a:pt x="7984" y="31384"/>
                    </a:cubicBezTo>
                    <a:cubicBezTo>
                      <a:pt x="7708" y="28631"/>
                      <a:pt x="9085" y="26153"/>
                      <a:pt x="11562" y="24777"/>
                    </a:cubicBezTo>
                    <a:cubicBezTo>
                      <a:pt x="14866" y="23676"/>
                      <a:pt x="17894" y="22575"/>
                      <a:pt x="20922" y="20923"/>
                    </a:cubicBezTo>
                    <a:close/>
                    <a:moveTo>
                      <a:pt x="15416" y="1"/>
                    </a:moveTo>
                    <a:cubicBezTo>
                      <a:pt x="4405" y="1"/>
                      <a:pt x="826" y="4956"/>
                      <a:pt x="826" y="13765"/>
                    </a:cubicBezTo>
                    <a:lnTo>
                      <a:pt x="9085" y="13765"/>
                    </a:lnTo>
                    <a:cubicBezTo>
                      <a:pt x="9085" y="9911"/>
                      <a:pt x="9911" y="5782"/>
                      <a:pt x="15416" y="5782"/>
                    </a:cubicBezTo>
                    <a:cubicBezTo>
                      <a:pt x="19821" y="5782"/>
                      <a:pt x="21197" y="8535"/>
                      <a:pt x="21197" y="12114"/>
                    </a:cubicBezTo>
                    <a:cubicBezTo>
                      <a:pt x="21197" y="15692"/>
                      <a:pt x="19270" y="16518"/>
                      <a:pt x="16242" y="17344"/>
                    </a:cubicBezTo>
                    <a:lnTo>
                      <a:pt x="9911" y="19271"/>
                    </a:lnTo>
                    <a:cubicBezTo>
                      <a:pt x="4130" y="21198"/>
                      <a:pt x="0" y="23125"/>
                      <a:pt x="0" y="32210"/>
                    </a:cubicBezTo>
                    <a:cubicBezTo>
                      <a:pt x="0" y="40193"/>
                      <a:pt x="4405" y="44047"/>
                      <a:pt x="11012" y="44047"/>
                    </a:cubicBezTo>
                    <a:cubicBezTo>
                      <a:pt x="15416" y="44047"/>
                      <a:pt x="19270" y="41845"/>
                      <a:pt x="21197" y="37991"/>
                    </a:cubicBezTo>
                    <a:cubicBezTo>
                      <a:pt x="21197" y="41845"/>
                      <a:pt x="24501" y="43221"/>
                      <a:pt x="28080" y="43221"/>
                    </a:cubicBezTo>
                    <a:cubicBezTo>
                      <a:pt x="29456" y="43221"/>
                      <a:pt x="30833" y="42946"/>
                      <a:pt x="32209" y="42395"/>
                    </a:cubicBezTo>
                    <a:lnTo>
                      <a:pt x="32209" y="36890"/>
                    </a:lnTo>
                    <a:cubicBezTo>
                      <a:pt x="31934" y="37165"/>
                      <a:pt x="31383" y="37165"/>
                      <a:pt x="30833" y="37165"/>
                    </a:cubicBezTo>
                    <a:cubicBezTo>
                      <a:pt x="29731" y="37165"/>
                      <a:pt x="28630" y="35789"/>
                      <a:pt x="28630" y="34137"/>
                    </a:cubicBezTo>
                    <a:lnTo>
                      <a:pt x="28630" y="10462"/>
                    </a:lnTo>
                    <a:cubicBezTo>
                      <a:pt x="28630" y="3029"/>
                      <a:pt x="22849" y="1"/>
                      <a:pt x="15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3975150" y="2977925"/>
                <a:ext cx="206500" cy="1397100"/>
              </a:xfrm>
              <a:custGeom>
                <a:avLst/>
                <a:gdLst/>
                <a:ahLst/>
                <a:cxnLst/>
                <a:rect l="l" t="t" r="r" b="b"/>
                <a:pathLst>
                  <a:path w="8260" h="55884" extrusionOk="0">
                    <a:moveTo>
                      <a:pt x="1" y="0"/>
                    </a:moveTo>
                    <a:lnTo>
                      <a:pt x="1" y="8259"/>
                    </a:lnTo>
                    <a:lnTo>
                      <a:pt x="8260" y="8259"/>
                    </a:lnTo>
                    <a:lnTo>
                      <a:pt x="8260" y="0"/>
                    </a:lnTo>
                    <a:close/>
                    <a:moveTo>
                      <a:pt x="1" y="14315"/>
                    </a:moveTo>
                    <a:lnTo>
                      <a:pt x="1" y="55884"/>
                    </a:lnTo>
                    <a:lnTo>
                      <a:pt x="8260" y="55884"/>
                    </a:lnTo>
                    <a:lnTo>
                      <a:pt x="8260" y="143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4415625" y="2991675"/>
                <a:ext cx="812125" cy="1383350"/>
              </a:xfrm>
              <a:custGeom>
                <a:avLst/>
                <a:gdLst/>
                <a:ahLst/>
                <a:cxnLst/>
                <a:rect l="l" t="t" r="r" b="b"/>
                <a:pathLst>
                  <a:path w="32485" h="55334" extrusionOk="0">
                    <a:moveTo>
                      <a:pt x="0" y="1"/>
                    </a:moveTo>
                    <a:lnTo>
                      <a:pt x="0" y="55334"/>
                    </a:lnTo>
                    <a:lnTo>
                      <a:pt x="8259" y="55334"/>
                    </a:lnTo>
                    <a:lnTo>
                      <a:pt x="8259" y="42120"/>
                    </a:lnTo>
                    <a:lnTo>
                      <a:pt x="12939" y="36339"/>
                    </a:lnTo>
                    <a:lnTo>
                      <a:pt x="23400" y="55334"/>
                    </a:lnTo>
                    <a:lnTo>
                      <a:pt x="32485" y="55334"/>
                    </a:lnTo>
                    <a:lnTo>
                      <a:pt x="18170" y="29732"/>
                    </a:lnTo>
                    <a:lnTo>
                      <a:pt x="30558" y="13490"/>
                    </a:lnTo>
                    <a:lnTo>
                      <a:pt x="20922" y="13490"/>
                    </a:lnTo>
                    <a:lnTo>
                      <a:pt x="8259" y="31108"/>
                    </a:lnTo>
                    <a:lnTo>
                      <a:pt x="8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5330950" y="3335800"/>
                <a:ext cx="736425" cy="1060400"/>
              </a:xfrm>
              <a:custGeom>
                <a:avLst/>
                <a:gdLst/>
                <a:ahLst/>
                <a:cxnLst/>
                <a:rect l="l" t="t" r="r" b="b"/>
                <a:pathLst>
                  <a:path w="29457" h="42416" extrusionOk="0">
                    <a:moveTo>
                      <a:pt x="1" y="0"/>
                    </a:moveTo>
                    <a:lnTo>
                      <a:pt x="1" y="28630"/>
                    </a:lnTo>
                    <a:cubicBezTo>
                      <a:pt x="1" y="39642"/>
                      <a:pt x="4130" y="42395"/>
                      <a:pt x="10462" y="42395"/>
                    </a:cubicBezTo>
                    <a:cubicBezTo>
                      <a:pt x="10686" y="42409"/>
                      <a:pt x="10908" y="42415"/>
                      <a:pt x="11130" y="42415"/>
                    </a:cubicBezTo>
                    <a:cubicBezTo>
                      <a:pt x="15281" y="42415"/>
                      <a:pt x="19108" y="40011"/>
                      <a:pt x="21198" y="36613"/>
                    </a:cubicBezTo>
                    <a:lnTo>
                      <a:pt x="21198" y="41569"/>
                    </a:lnTo>
                    <a:lnTo>
                      <a:pt x="29457" y="41569"/>
                    </a:lnTo>
                    <a:lnTo>
                      <a:pt x="29457" y="0"/>
                    </a:lnTo>
                    <a:lnTo>
                      <a:pt x="20923" y="0"/>
                    </a:lnTo>
                    <a:lnTo>
                      <a:pt x="20923" y="28905"/>
                    </a:lnTo>
                    <a:cubicBezTo>
                      <a:pt x="21187" y="32609"/>
                      <a:pt x="18148" y="35804"/>
                      <a:pt x="14490" y="35804"/>
                    </a:cubicBezTo>
                    <a:cubicBezTo>
                      <a:pt x="14341" y="35804"/>
                      <a:pt x="14191" y="35798"/>
                      <a:pt x="14041" y="35788"/>
                    </a:cubicBezTo>
                    <a:cubicBezTo>
                      <a:pt x="10462" y="35788"/>
                      <a:pt x="8535" y="34411"/>
                      <a:pt x="8535" y="29731"/>
                    </a:cubicBezTo>
                    <a:lnTo>
                      <a:pt x="8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6" name="Google Shape;666;p40"/>
          <p:cNvSpPr txBox="1">
            <a:spLocks noGrp="1"/>
          </p:cNvSpPr>
          <p:nvPr>
            <p:ph type="title"/>
          </p:nvPr>
        </p:nvSpPr>
        <p:spPr>
          <a:xfrm>
            <a:off x="360000" y="567600"/>
            <a:ext cx="8424000" cy="360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667" name="Google Shape;667;p40"/>
          <p:cNvSpPr txBox="1">
            <a:spLocks noGrp="1"/>
          </p:cNvSpPr>
          <p:nvPr>
            <p:ph type="title" idx="2"/>
          </p:nvPr>
        </p:nvSpPr>
        <p:spPr>
          <a:xfrm>
            <a:off x="360000" y="360000"/>
            <a:ext cx="8424000" cy="36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AB1AC"/>
              </a:buClr>
              <a:buSzPts val="1800"/>
              <a:buNone/>
              <a:defRPr sz="1800">
                <a:solidFill>
                  <a:srgbClr val="2AB1AC"/>
                </a:solidFill>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668" name="Google Shape;668;p40"/>
          <p:cNvSpPr/>
          <p:nvPr/>
        </p:nvSpPr>
        <p:spPr>
          <a:xfrm>
            <a:off x="0" y="1430500"/>
            <a:ext cx="9144000" cy="2562000"/>
          </a:xfrm>
          <a:prstGeom prst="rect">
            <a:avLst/>
          </a:prstGeom>
          <a:solidFill>
            <a:srgbClr val="2AB1AC">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_BOXES_C">
  <p:cSld name="CONTENT_BOXES_C">
    <p:bg>
      <p:bgPr>
        <a:blipFill rotWithShape="1">
          <a:blip r:embed="rId2">
            <a:alphaModFix/>
          </a:blip>
          <a:stretch>
            <a:fillRect/>
          </a:stretch>
        </a:blipFill>
        <a:effectLst/>
      </p:bgPr>
    </p:bg>
    <p:spTree>
      <p:nvGrpSpPr>
        <p:cNvPr id="1" name="Shape 669"/>
        <p:cNvGrpSpPr/>
        <p:nvPr/>
      </p:nvGrpSpPr>
      <p:grpSpPr>
        <a:xfrm>
          <a:off x="0" y="0"/>
          <a:ext cx="0" cy="0"/>
          <a:chOff x="0" y="0"/>
          <a:chExt cx="0" cy="0"/>
        </a:xfrm>
      </p:grpSpPr>
      <p:sp>
        <p:nvSpPr>
          <p:cNvPr id="670" name="Google Shape;670;p41"/>
          <p:cNvSpPr/>
          <p:nvPr/>
        </p:nvSpPr>
        <p:spPr>
          <a:xfrm>
            <a:off x="0" y="0"/>
            <a:ext cx="9144000" cy="5143500"/>
          </a:xfrm>
          <a:prstGeom prst="rect">
            <a:avLst/>
          </a:prstGeom>
          <a:solidFill>
            <a:schemeClr val="dk1">
              <a:alpha val="1647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3E3E3E"/>
              </a:buClr>
              <a:buSzPts val="1200"/>
              <a:buFont typeface="Calibri"/>
              <a:buNone/>
            </a:pPr>
            <a:endParaRPr sz="1200" b="0" i="0" u="none" strike="noStrike" cap="none">
              <a:solidFill>
                <a:schemeClr val="dk1"/>
              </a:solidFill>
              <a:latin typeface="Source Sans Pro"/>
              <a:ea typeface="Source Sans Pro"/>
              <a:cs typeface="Source Sans Pro"/>
              <a:sym typeface="Source Sans Pro"/>
            </a:endParaRPr>
          </a:p>
        </p:txBody>
      </p:sp>
      <p:pic>
        <p:nvPicPr>
          <p:cNvPr id="671" name="Google Shape;671;p41" descr="image4.png"/>
          <p:cNvPicPr preferRelativeResize="0"/>
          <p:nvPr/>
        </p:nvPicPr>
        <p:blipFill rotWithShape="1">
          <a:blip r:embed="rId3">
            <a:alphaModFix/>
          </a:blip>
          <a:srcRect/>
          <a:stretch/>
        </p:blipFill>
        <p:spPr>
          <a:xfrm>
            <a:off x="8198873" y="4480712"/>
            <a:ext cx="891285" cy="529201"/>
          </a:xfrm>
          <a:prstGeom prst="rect">
            <a:avLst/>
          </a:prstGeom>
          <a:noFill/>
          <a:ln>
            <a:noFill/>
          </a:ln>
        </p:spPr>
      </p:pic>
      <p:sp>
        <p:nvSpPr>
          <p:cNvPr id="672" name="Google Shape;672;p41"/>
          <p:cNvSpPr txBox="1">
            <a:spLocks noGrp="1"/>
          </p:cNvSpPr>
          <p:nvPr>
            <p:ph type="body" idx="1"/>
          </p:nvPr>
        </p:nvSpPr>
        <p:spPr>
          <a:xfrm>
            <a:off x="1043997" y="2289994"/>
            <a:ext cx="2154300" cy="115890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lvl1pPr marL="457200" marR="0" lvl="0" indent="-228600" algn="ctr" rtl="0">
              <a:lnSpc>
                <a:spcPct val="100000"/>
              </a:lnSpc>
              <a:spcBef>
                <a:spcPts val="0"/>
              </a:spcBef>
              <a:spcAft>
                <a:spcPts val="0"/>
              </a:spcAft>
              <a:buClr>
                <a:schemeClr val="dk1"/>
              </a:buClr>
              <a:buSzPts val="1100"/>
              <a:buFont typeface="Arial"/>
              <a:buNone/>
              <a:defRPr sz="1200" b="0" i="0" u="none" strike="noStrike" cap="none">
                <a:solidFill>
                  <a:schemeClr val="dk1"/>
                </a:solidFill>
                <a:latin typeface="Source Sans Pro"/>
                <a:ea typeface="Source Sans Pro"/>
                <a:cs typeface="Source Sans Pro"/>
                <a:sym typeface="Source Sans Pro"/>
              </a:defRPr>
            </a:lvl1pPr>
            <a:lvl2pPr marL="914400" marR="0" lvl="1"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2pPr>
            <a:lvl3pPr marL="1371600" marR="0" lvl="2"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3pPr>
            <a:lvl4pPr marL="1828800" marR="0" lvl="3"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4pPr>
            <a:lvl5pPr marL="2286000" marR="0" lvl="4"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5pPr>
            <a:lvl6pPr marL="2743200" marR="0" lvl="5"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6pPr>
            <a:lvl7pPr marL="3200400" marR="0" lvl="6"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7pPr>
            <a:lvl8pPr marL="3657600" marR="0" lvl="7"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8pPr>
            <a:lvl9pPr marL="4114800" marR="0" lvl="8"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9pPr>
          </a:lstStyle>
          <a:p>
            <a:endParaRPr/>
          </a:p>
        </p:txBody>
      </p:sp>
      <p:sp>
        <p:nvSpPr>
          <p:cNvPr id="673" name="Google Shape;673;p41"/>
          <p:cNvSpPr txBox="1">
            <a:spLocks noGrp="1"/>
          </p:cNvSpPr>
          <p:nvPr>
            <p:ph type="body" idx="2"/>
          </p:nvPr>
        </p:nvSpPr>
        <p:spPr>
          <a:xfrm>
            <a:off x="3467404" y="2289994"/>
            <a:ext cx="2154300" cy="115890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lvl1pPr marL="457200" marR="0" lvl="0" indent="-228600" algn="ctr" rtl="0">
              <a:lnSpc>
                <a:spcPct val="100000"/>
              </a:lnSpc>
              <a:spcBef>
                <a:spcPts val="0"/>
              </a:spcBef>
              <a:spcAft>
                <a:spcPts val="0"/>
              </a:spcAft>
              <a:buClr>
                <a:schemeClr val="dk1"/>
              </a:buClr>
              <a:buSzPts val="1100"/>
              <a:buFont typeface="Arial"/>
              <a:buNone/>
              <a:defRPr sz="1200" b="0" i="0" u="none" strike="noStrike" cap="none">
                <a:solidFill>
                  <a:schemeClr val="dk1"/>
                </a:solidFill>
                <a:latin typeface="Source Sans Pro"/>
                <a:ea typeface="Source Sans Pro"/>
                <a:cs typeface="Source Sans Pro"/>
                <a:sym typeface="Source Sans Pro"/>
              </a:defRPr>
            </a:lvl1pPr>
            <a:lvl2pPr marL="914400" marR="0" lvl="1"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2pPr>
            <a:lvl3pPr marL="1371600" marR="0" lvl="2"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3pPr>
            <a:lvl4pPr marL="1828800" marR="0" lvl="3"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4pPr>
            <a:lvl5pPr marL="2286000" marR="0" lvl="4"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5pPr>
            <a:lvl6pPr marL="2743200" marR="0" lvl="5"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6pPr>
            <a:lvl7pPr marL="3200400" marR="0" lvl="6"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7pPr>
            <a:lvl8pPr marL="3657600" marR="0" lvl="7"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8pPr>
            <a:lvl9pPr marL="4114800" marR="0" lvl="8"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9pPr>
          </a:lstStyle>
          <a:p>
            <a:endParaRPr/>
          </a:p>
        </p:txBody>
      </p:sp>
      <p:sp>
        <p:nvSpPr>
          <p:cNvPr id="674" name="Google Shape;674;p41"/>
          <p:cNvSpPr txBox="1">
            <a:spLocks noGrp="1"/>
          </p:cNvSpPr>
          <p:nvPr>
            <p:ph type="body" idx="3"/>
          </p:nvPr>
        </p:nvSpPr>
        <p:spPr>
          <a:xfrm>
            <a:off x="5890810" y="2289994"/>
            <a:ext cx="2154300" cy="115890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lvl1pPr marL="457200" marR="0" lvl="0" indent="-228600" algn="ctr" rtl="0">
              <a:lnSpc>
                <a:spcPct val="100000"/>
              </a:lnSpc>
              <a:spcBef>
                <a:spcPts val="0"/>
              </a:spcBef>
              <a:spcAft>
                <a:spcPts val="0"/>
              </a:spcAft>
              <a:buClr>
                <a:schemeClr val="dk1"/>
              </a:buClr>
              <a:buSzPts val="1100"/>
              <a:buFont typeface="Arial"/>
              <a:buNone/>
              <a:defRPr sz="1200" b="0" i="0" u="none" strike="noStrike" cap="none">
                <a:solidFill>
                  <a:schemeClr val="dk1"/>
                </a:solidFill>
                <a:latin typeface="Source Sans Pro"/>
                <a:ea typeface="Source Sans Pro"/>
                <a:cs typeface="Source Sans Pro"/>
                <a:sym typeface="Source Sans Pro"/>
              </a:defRPr>
            </a:lvl1pPr>
            <a:lvl2pPr marL="914400" marR="0" lvl="1"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2pPr>
            <a:lvl3pPr marL="1371600" marR="0" lvl="2"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3pPr>
            <a:lvl4pPr marL="1828800" marR="0" lvl="3"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4pPr>
            <a:lvl5pPr marL="2286000" marR="0" lvl="4"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5pPr>
            <a:lvl6pPr marL="2743200" marR="0" lvl="5"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6pPr>
            <a:lvl7pPr marL="3200400" marR="0" lvl="6"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7pPr>
            <a:lvl8pPr marL="3657600" marR="0" lvl="7"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8pPr>
            <a:lvl9pPr marL="4114800" marR="0" lvl="8"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9pPr>
          </a:lstStyle>
          <a:p>
            <a:endParaRPr/>
          </a:p>
        </p:txBody>
      </p:sp>
      <p:sp>
        <p:nvSpPr>
          <p:cNvPr id="675" name="Google Shape;675;p41"/>
          <p:cNvSpPr txBox="1">
            <a:spLocks noGrp="1"/>
          </p:cNvSpPr>
          <p:nvPr>
            <p:ph type="body" idx="4"/>
          </p:nvPr>
        </p:nvSpPr>
        <p:spPr>
          <a:xfrm>
            <a:off x="1043998" y="3628303"/>
            <a:ext cx="2154300" cy="113940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lvl1pPr marL="457200" marR="0" lvl="0" indent="-228600" algn="ctr" rtl="0">
              <a:lnSpc>
                <a:spcPct val="100000"/>
              </a:lnSpc>
              <a:spcBef>
                <a:spcPts val="0"/>
              </a:spcBef>
              <a:spcAft>
                <a:spcPts val="0"/>
              </a:spcAft>
              <a:buClr>
                <a:schemeClr val="dk1"/>
              </a:buClr>
              <a:buSzPts val="1100"/>
              <a:buFont typeface="Arial"/>
              <a:buNone/>
              <a:defRPr sz="1200" b="0" i="0" u="none" strike="noStrike" cap="none">
                <a:solidFill>
                  <a:schemeClr val="dk1"/>
                </a:solidFill>
                <a:latin typeface="Source Sans Pro"/>
                <a:ea typeface="Source Sans Pro"/>
                <a:cs typeface="Source Sans Pro"/>
                <a:sym typeface="Source Sans Pro"/>
              </a:defRPr>
            </a:lvl1pPr>
            <a:lvl2pPr marL="914400" marR="0" lvl="1"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2pPr>
            <a:lvl3pPr marL="1371600" marR="0" lvl="2"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3pPr>
            <a:lvl4pPr marL="1828800" marR="0" lvl="3"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4pPr>
            <a:lvl5pPr marL="2286000" marR="0" lvl="4"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5pPr>
            <a:lvl6pPr marL="2743200" marR="0" lvl="5"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6pPr>
            <a:lvl7pPr marL="3200400" marR="0" lvl="6"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7pPr>
            <a:lvl8pPr marL="3657600" marR="0" lvl="7"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8pPr>
            <a:lvl9pPr marL="4114800" marR="0" lvl="8"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9pPr>
          </a:lstStyle>
          <a:p>
            <a:endParaRPr/>
          </a:p>
        </p:txBody>
      </p:sp>
      <p:sp>
        <p:nvSpPr>
          <p:cNvPr id="676" name="Google Shape;676;p41"/>
          <p:cNvSpPr txBox="1">
            <a:spLocks noGrp="1"/>
          </p:cNvSpPr>
          <p:nvPr>
            <p:ph type="body" idx="5"/>
          </p:nvPr>
        </p:nvSpPr>
        <p:spPr>
          <a:xfrm>
            <a:off x="3467404" y="3628303"/>
            <a:ext cx="2154300" cy="113940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lvl1pPr marL="457200" marR="0" lvl="0" indent="-228600" algn="ctr" rtl="0">
              <a:lnSpc>
                <a:spcPct val="100000"/>
              </a:lnSpc>
              <a:spcBef>
                <a:spcPts val="0"/>
              </a:spcBef>
              <a:spcAft>
                <a:spcPts val="0"/>
              </a:spcAft>
              <a:buClr>
                <a:schemeClr val="dk1"/>
              </a:buClr>
              <a:buSzPts val="1100"/>
              <a:buFont typeface="Arial"/>
              <a:buNone/>
              <a:defRPr sz="1200" b="0" i="0" u="none" strike="noStrike" cap="none">
                <a:solidFill>
                  <a:schemeClr val="dk1"/>
                </a:solidFill>
                <a:latin typeface="Source Sans Pro"/>
                <a:ea typeface="Source Sans Pro"/>
                <a:cs typeface="Source Sans Pro"/>
                <a:sym typeface="Source Sans Pro"/>
              </a:defRPr>
            </a:lvl1pPr>
            <a:lvl2pPr marL="914400" marR="0" lvl="1"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2pPr>
            <a:lvl3pPr marL="1371600" marR="0" lvl="2"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3pPr>
            <a:lvl4pPr marL="1828800" marR="0" lvl="3"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4pPr>
            <a:lvl5pPr marL="2286000" marR="0" lvl="4"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5pPr>
            <a:lvl6pPr marL="2743200" marR="0" lvl="5"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6pPr>
            <a:lvl7pPr marL="3200400" marR="0" lvl="6"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7pPr>
            <a:lvl8pPr marL="3657600" marR="0" lvl="7"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8pPr>
            <a:lvl9pPr marL="4114800" marR="0" lvl="8"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9pPr>
          </a:lstStyle>
          <a:p>
            <a:endParaRPr/>
          </a:p>
        </p:txBody>
      </p:sp>
      <p:sp>
        <p:nvSpPr>
          <p:cNvPr id="677" name="Google Shape;677;p41"/>
          <p:cNvSpPr txBox="1">
            <a:spLocks noGrp="1"/>
          </p:cNvSpPr>
          <p:nvPr>
            <p:ph type="body" idx="6"/>
          </p:nvPr>
        </p:nvSpPr>
        <p:spPr>
          <a:xfrm>
            <a:off x="5890810" y="3628304"/>
            <a:ext cx="2154300" cy="113940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lvl1pPr marL="457200" marR="0" lvl="0" indent="-228600" algn="ctr" rtl="0">
              <a:lnSpc>
                <a:spcPct val="100000"/>
              </a:lnSpc>
              <a:spcBef>
                <a:spcPts val="0"/>
              </a:spcBef>
              <a:spcAft>
                <a:spcPts val="0"/>
              </a:spcAft>
              <a:buClr>
                <a:schemeClr val="dk1"/>
              </a:buClr>
              <a:buSzPts val="1100"/>
              <a:buFont typeface="Arial"/>
              <a:buNone/>
              <a:defRPr sz="1200" b="0" i="0" u="none" strike="noStrike" cap="none">
                <a:solidFill>
                  <a:schemeClr val="dk1"/>
                </a:solidFill>
                <a:latin typeface="Source Sans Pro"/>
                <a:ea typeface="Source Sans Pro"/>
                <a:cs typeface="Source Sans Pro"/>
                <a:sym typeface="Source Sans Pro"/>
              </a:defRPr>
            </a:lvl1pPr>
            <a:lvl2pPr marL="914400" marR="0" lvl="1"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2pPr>
            <a:lvl3pPr marL="1371600" marR="0" lvl="2"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3pPr>
            <a:lvl4pPr marL="1828800" marR="0" lvl="3"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4pPr>
            <a:lvl5pPr marL="2286000" marR="0" lvl="4"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5pPr>
            <a:lvl6pPr marL="2743200" marR="0" lvl="5"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6pPr>
            <a:lvl7pPr marL="3200400" marR="0" lvl="6"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7pPr>
            <a:lvl8pPr marL="3657600" marR="0" lvl="7"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8pPr>
            <a:lvl9pPr marL="4114800" marR="0" lvl="8"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9pPr>
          </a:lstStyle>
          <a:p>
            <a:endParaRPr/>
          </a:p>
        </p:txBody>
      </p:sp>
      <p:sp>
        <p:nvSpPr>
          <p:cNvPr id="678" name="Google Shape;678;p41"/>
          <p:cNvSpPr txBox="1">
            <a:spLocks noGrp="1"/>
          </p:cNvSpPr>
          <p:nvPr>
            <p:ph type="body" idx="7"/>
          </p:nvPr>
        </p:nvSpPr>
        <p:spPr>
          <a:xfrm>
            <a:off x="1043997" y="895976"/>
            <a:ext cx="7000800" cy="11991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lt1"/>
              </a:buClr>
              <a:buSzPts val="1100"/>
              <a:buFont typeface="Arial"/>
              <a:buNone/>
              <a:defRPr sz="1400" b="0" i="0" u="none" strike="noStrike" cap="none">
                <a:solidFill>
                  <a:schemeClr val="lt1"/>
                </a:solidFill>
                <a:latin typeface="Source Sans Pro Light"/>
                <a:ea typeface="Source Sans Pro Light"/>
                <a:cs typeface="Source Sans Pro Light"/>
                <a:sym typeface="Source Sans Pro Light"/>
              </a:defRPr>
            </a:lvl1pPr>
            <a:lvl2pPr marL="914400" marR="0" lvl="1" indent="-304800" algn="l" rtl="0">
              <a:lnSpc>
                <a:spcPct val="90000"/>
              </a:lnSpc>
              <a:spcBef>
                <a:spcPts val="800"/>
              </a:spcBef>
              <a:spcAft>
                <a:spcPts val="0"/>
              </a:spcAft>
              <a:buClr>
                <a:schemeClr val="lt1"/>
              </a:buClr>
              <a:buSzPts val="1200"/>
              <a:buFont typeface="Courier New"/>
              <a:buChar char="o"/>
              <a:defRPr sz="1200" b="0" i="0" u="none" strike="noStrike" cap="none">
                <a:solidFill>
                  <a:schemeClr val="lt1"/>
                </a:solidFill>
                <a:latin typeface="Source Sans Pro Light"/>
                <a:ea typeface="Source Sans Pro Light"/>
                <a:cs typeface="Source Sans Pro Light"/>
                <a:sym typeface="Source Sans Pro Light"/>
              </a:defRPr>
            </a:lvl2pPr>
            <a:lvl3pPr marL="1371600" marR="0" lvl="2" indent="-279400" algn="l" rtl="0">
              <a:lnSpc>
                <a:spcPct val="90000"/>
              </a:lnSpc>
              <a:spcBef>
                <a:spcPts val="800"/>
              </a:spcBef>
              <a:spcAft>
                <a:spcPts val="0"/>
              </a:spcAft>
              <a:buClr>
                <a:schemeClr val="lt1"/>
              </a:buClr>
              <a:buSzPts val="800"/>
              <a:buFont typeface="Arial"/>
              <a:buChar char="◎"/>
              <a:defRPr sz="1100" b="0" i="0" u="none" strike="noStrike" cap="none">
                <a:solidFill>
                  <a:schemeClr val="lt1"/>
                </a:solidFill>
                <a:latin typeface="Source Sans Pro"/>
                <a:ea typeface="Source Sans Pro"/>
                <a:cs typeface="Source Sans Pro"/>
                <a:sym typeface="Source Sans Pro"/>
              </a:defRPr>
            </a:lvl3pPr>
            <a:lvl4pPr marL="1828800" marR="0" lvl="3" indent="-292100" algn="l" rtl="0">
              <a:lnSpc>
                <a:spcPct val="90000"/>
              </a:lnSpc>
              <a:spcBef>
                <a:spcPts val="800"/>
              </a:spcBef>
              <a:spcAft>
                <a:spcPts val="0"/>
              </a:spcAft>
              <a:buClr>
                <a:schemeClr val="lt1"/>
              </a:buClr>
              <a:buSzPts val="1000"/>
              <a:buFont typeface="Courier New"/>
              <a:buChar char="o"/>
              <a:defRPr sz="1000" b="1" i="0" u="none" strike="noStrike" cap="none">
                <a:solidFill>
                  <a:schemeClr val="lt1"/>
                </a:solidFill>
                <a:latin typeface="Source Sans Pro SemiBold"/>
                <a:ea typeface="Source Sans Pro SemiBold"/>
                <a:cs typeface="Source Sans Pro SemiBold"/>
                <a:sym typeface="Source Sans Pro SemiBold"/>
              </a:defRPr>
            </a:lvl4pPr>
            <a:lvl5pPr marL="2286000" marR="0" lvl="4" indent="-285750" algn="l" rtl="0">
              <a:lnSpc>
                <a:spcPct val="90000"/>
              </a:lnSpc>
              <a:spcBef>
                <a:spcPts val="800"/>
              </a:spcBef>
              <a:spcAft>
                <a:spcPts val="0"/>
              </a:spcAft>
              <a:buClr>
                <a:schemeClr val="lt1"/>
              </a:buClr>
              <a:buSzPts val="900"/>
              <a:buFont typeface="Merriweather Sans"/>
              <a:buChar char="▸"/>
              <a:defRPr sz="900" b="1" i="0" u="none" strike="noStrike" cap="none">
                <a:solidFill>
                  <a:schemeClr val="lt1"/>
                </a:solidFill>
                <a:latin typeface="Source Sans Pro"/>
                <a:ea typeface="Source Sans Pro"/>
                <a:cs typeface="Source Sans Pro"/>
                <a:sym typeface="Source Sans Pro"/>
              </a:defRPr>
            </a:lvl5pPr>
            <a:lvl6pPr marL="2743200" marR="0" lvl="5"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6pPr>
            <a:lvl7pPr marL="3200400" marR="0" lvl="6"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7pPr>
            <a:lvl8pPr marL="3657600" marR="0" lvl="7"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8pPr>
            <a:lvl9pPr marL="4114800" marR="0" lvl="8"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9pPr>
          </a:lstStyle>
          <a:p>
            <a:endParaRPr/>
          </a:p>
        </p:txBody>
      </p:sp>
      <p:sp>
        <p:nvSpPr>
          <p:cNvPr id="679" name="Google Shape;679;p41"/>
          <p:cNvSpPr txBox="1">
            <a:spLocks noGrp="1"/>
          </p:cNvSpPr>
          <p:nvPr>
            <p:ph type="title"/>
          </p:nvPr>
        </p:nvSpPr>
        <p:spPr>
          <a:xfrm>
            <a:off x="1385021" y="54864"/>
            <a:ext cx="6352800" cy="452100"/>
          </a:xfrm>
          <a:prstGeom prst="rect">
            <a:avLst/>
          </a:prstGeom>
          <a:noFill/>
          <a:ln>
            <a:noFill/>
          </a:ln>
        </p:spPr>
        <p:txBody>
          <a:bodyPr spcFirstLastPara="1" wrap="square" lIns="68575" tIns="68575" rIns="68575" bIns="68575" anchor="b" anchorCtr="0">
            <a:noAutofit/>
          </a:bodyPr>
          <a:lstStyle>
            <a:lvl1pPr marR="0" lvl="0" algn="ctr" rtl="0">
              <a:lnSpc>
                <a:spcPct val="90000"/>
              </a:lnSpc>
              <a:spcBef>
                <a:spcPts val="0"/>
              </a:spcBef>
              <a:spcAft>
                <a:spcPts val="0"/>
              </a:spcAft>
              <a:buClr>
                <a:schemeClr val="lt1"/>
              </a:buClr>
              <a:buSzPts val="1100"/>
              <a:buFont typeface="Source Sans Pro Light"/>
              <a:buNone/>
              <a:defRPr sz="24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90000"/>
              </a:lnSpc>
              <a:spcBef>
                <a:spcPts val="0"/>
              </a:spcBef>
              <a:spcAft>
                <a:spcPts val="0"/>
              </a:spcAft>
              <a:buClr>
                <a:srgbClr val="FFFFFF"/>
              </a:buClr>
              <a:buSzPts val="1100"/>
              <a:buFont typeface="Source Sans Pro Light"/>
              <a:buNone/>
              <a:defRPr sz="2700" b="0" i="0" u="none" strike="noStrike" cap="none">
                <a:solidFill>
                  <a:srgbClr val="FFFFFF"/>
                </a:solidFill>
                <a:latin typeface="Source Sans Pro Light"/>
                <a:ea typeface="Source Sans Pro Light"/>
                <a:cs typeface="Source Sans Pro Light"/>
                <a:sym typeface="Source Sans Pro Light"/>
              </a:defRPr>
            </a:lvl2pPr>
            <a:lvl3pPr marR="0" lvl="2" algn="l" rtl="0">
              <a:lnSpc>
                <a:spcPct val="90000"/>
              </a:lnSpc>
              <a:spcBef>
                <a:spcPts val="0"/>
              </a:spcBef>
              <a:spcAft>
                <a:spcPts val="0"/>
              </a:spcAft>
              <a:buClr>
                <a:srgbClr val="FFFFFF"/>
              </a:buClr>
              <a:buSzPts val="1100"/>
              <a:buFont typeface="Source Sans Pro Light"/>
              <a:buNone/>
              <a:defRPr sz="2700" b="0" i="0" u="none" strike="noStrike" cap="none">
                <a:solidFill>
                  <a:srgbClr val="FFFFFF"/>
                </a:solidFill>
                <a:latin typeface="Source Sans Pro Light"/>
                <a:ea typeface="Source Sans Pro Light"/>
                <a:cs typeface="Source Sans Pro Light"/>
                <a:sym typeface="Source Sans Pro Light"/>
              </a:defRPr>
            </a:lvl3pPr>
            <a:lvl4pPr marR="0" lvl="3" algn="l" rtl="0">
              <a:lnSpc>
                <a:spcPct val="90000"/>
              </a:lnSpc>
              <a:spcBef>
                <a:spcPts val="0"/>
              </a:spcBef>
              <a:spcAft>
                <a:spcPts val="0"/>
              </a:spcAft>
              <a:buClr>
                <a:srgbClr val="FFFFFF"/>
              </a:buClr>
              <a:buSzPts val="1100"/>
              <a:buFont typeface="Source Sans Pro Light"/>
              <a:buNone/>
              <a:defRPr sz="2700" b="0" i="0" u="none" strike="noStrike" cap="none">
                <a:solidFill>
                  <a:srgbClr val="FFFFFF"/>
                </a:solidFill>
                <a:latin typeface="Source Sans Pro Light"/>
                <a:ea typeface="Source Sans Pro Light"/>
                <a:cs typeface="Source Sans Pro Light"/>
                <a:sym typeface="Source Sans Pro Light"/>
              </a:defRPr>
            </a:lvl4pPr>
            <a:lvl5pPr marR="0" lvl="4" algn="l" rtl="0">
              <a:lnSpc>
                <a:spcPct val="90000"/>
              </a:lnSpc>
              <a:spcBef>
                <a:spcPts val="0"/>
              </a:spcBef>
              <a:spcAft>
                <a:spcPts val="0"/>
              </a:spcAft>
              <a:buClr>
                <a:srgbClr val="FFFFFF"/>
              </a:buClr>
              <a:buSzPts val="1100"/>
              <a:buFont typeface="Source Sans Pro Light"/>
              <a:buNone/>
              <a:defRPr sz="2700" b="0" i="0" u="none" strike="noStrike" cap="none">
                <a:solidFill>
                  <a:srgbClr val="FFFFFF"/>
                </a:solidFill>
                <a:latin typeface="Source Sans Pro Light"/>
                <a:ea typeface="Source Sans Pro Light"/>
                <a:cs typeface="Source Sans Pro Light"/>
                <a:sym typeface="Source Sans Pro Light"/>
              </a:defRPr>
            </a:lvl5pPr>
            <a:lvl6pPr marR="0" lvl="5" algn="l" rtl="0">
              <a:lnSpc>
                <a:spcPct val="90000"/>
              </a:lnSpc>
              <a:spcBef>
                <a:spcPts val="0"/>
              </a:spcBef>
              <a:spcAft>
                <a:spcPts val="0"/>
              </a:spcAft>
              <a:buClr>
                <a:srgbClr val="FFFFFF"/>
              </a:buClr>
              <a:buSzPts val="1100"/>
              <a:buFont typeface="Source Sans Pro Light"/>
              <a:buNone/>
              <a:defRPr sz="2700" b="0" i="0" u="none" strike="noStrike" cap="none">
                <a:solidFill>
                  <a:srgbClr val="FFFFFF"/>
                </a:solidFill>
                <a:latin typeface="Source Sans Pro Light"/>
                <a:ea typeface="Source Sans Pro Light"/>
                <a:cs typeface="Source Sans Pro Light"/>
                <a:sym typeface="Source Sans Pro Light"/>
              </a:defRPr>
            </a:lvl6pPr>
            <a:lvl7pPr marR="0" lvl="6" algn="l" rtl="0">
              <a:lnSpc>
                <a:spcPct val="90000"/>
              </a:lnSpc>
              <a:spcBef>
                <a:spcPts val="0"/>
              </a:spcBef>
              <a:spcAft>
                <a:spcPts val="0"/>
              </a:spcAft>
              <a:buClr>
                <a:srgbClr val="FFFFFF"/>
              </a:buClr>
              <a:buSzPts val="1100"/>
              <a:buFont typeface="Source Sans Pro Light"/>
              <a:buNone/>
              <a:defRPr sz="2700" b="0" i="0" u="none" strike="noStrike" cap="none">
                <a:solidFill>
                  <a:srgbClr val="FFFFFF"/>
                </a:solidFill>
                <a:latin typeface="Source Sans Pro Light"/>
                <a:ea typeface="Source Sans Pro Light"/>
                <a:cs typeface="Source Sans Pro Light"/>
                <a:sym typeface="Source Sans Pro Light"/>
              </a:defRPr>
            </a:lvl7pPr>
            <a:lvl8pPr marR="0" lvl="7" algn="l" rtl="0">
              <a:lnSpc>
                <a:spcPct val="90000"/>
              </a:lnSpc>
              <a:spcBef>
                <a:spcPts val="0"/>
              </a:spcBef>
              <a:spcAft>
                <a:spcPts val="0"/>
              </a:spcAft>
              <a:buClr>
                <a:srgbClr val="FFFFFF"/>
              </a:buClr>
              <a:buSzPts val="1100"/>
              <a:buFont typeface="Source Sans Pro Light"/>
              <a:buNone/>
              <a:defRPr sz="2700" b="0" i="0" u="none" strike="noStrike" cap="none">
                <a:solidFill>
                  <a:srgbClr val="FFFFFF"/>
                </a:solidFill>
                <a:latin typeface="Source Sans Pro Light"/>
                <a:ea typeface="Source Sans Pro Light"/>
                <a:cs typeface="Source Sans Pro Light"/>
                <a:sym typeface="Source Sans Pro Light"/>
              </a:defRPr>
            </a:lvl8pPr>
            <a:lvl9pPr marR="0" lvl="8" algn="l" rtl="0">
              <a:lnSpc>
                <a:spcPct val="90000"/>
              </a:lnSpc>
              <a:spcBef>
                <a:spcPts val="0"/>
              </a:spcBef>
              <a:spcAft>
                <a:spcPts val="0"/>
              </a:spcAft>
              <a:buClr>
                <a:srgbClr val="FFFFFF"/>
              </a:buClr>
              <a:buSzPts val="1100"/>
              <a:buFont typeface="Source Sans Pro Light"/>
              <a:buNone/>
              <a:defRPr sz="2700" b="0" i="0" u="none" strike="noStrike" cap="none">
                <a:solidFill>
                  <a:srgbClr val="FFFFFF"/>
                </a:solidFill>
                <a:latin typeface="Source Sans Pro Light"/>
                <a:ea typeface="Source Sans Pro Light"/>
                <a:cs typeface="Source Sans Pro Light"/>
                <a:sym typeface="Source Sans Pro Light"/>
              </a:defRPr>
            </a:lvl9pPr>
          </a:lstStyle>
          <a:p>
            <a:endParaRPr/>
          </a:p>
        </p:txBody>
      </p:sp>
      <p:sp>
        <p:nvSpPr>
          <p:cNvPr id="680" name="Google Shape;680;p41"/>
          <p:cNvSpPr txBox="1">
            <a:spLocks noGrp="1"/>
          </p:cNvSpPr>
          <p:nvPr>
            <p:ph type="body" idx="8"/>
          </p:nvPr>
        </p:nvSpPr>
        <p:spPr>
          <a:xfrm>
            <a:off x="1385021" y="569409"/>
            <a:ext cx="6352800" cy="611700"/>
          </a:xfrm>
          <a:prstGeom prst="rect">
            <a:avLst/>
          </a:prstGeom>
          <a:noFill/>
          <a:ln>
            <a:noFill/>
          </a:ln>
        </p:spPr>
        <p:txBody>
          <a:bodyPr spcFirstLastPara="1" wrap="square" lIns="68575" tIns="68575" rIns="68575" bIns="68575" anchor="t" anchorCtr="0">
            <a:noAutofit/>
          </a:bodyPr>
          <a:lstStyle>
            <a:lvl1pPr marL="457200" marR="0" lvl="0" indent="-228600" algn="ctr" rtl="0">
              <a:lnSpc>
                <a:spcPct val="90000"/>
              </a:lnSpc>
              <a:spcBef>
                <a:spcPts val="800"/>
              </a:spcBef>
              <a:spcAft>
                <a:spcPts val="0"/>
              </a:spcAft>
              <a:buClr>
                <a:schemeClr val="lt1"/>
              </a:buClr>
              <a:buSzPts val="1100"/>
              <a:buFont typeface="Arial"/>
              <a:buNone/>
              <a:defRPr sz="1500" b="1" i="0" u="none" strike="noStrike" cap="none">
                <a:solidFill>
                  <a:schemeClr val="lt1"/>
                </a:solidFill>
                <a:latin typeface="Source Sans Pro SemiBold"/>
                <a:ea typeface="Source Sans Pro SemiBold"/>
                <a:cs typeface="Source Sans Pro SemiBold"/>
                <a:sym typeface="Source Sans Pro SemiBold"/>
              </a:defRPr>
            </a:lvl1pPr>
            <a:lvl2pPr marL="914400" marR="0" lvl="1" indent="-228600" algn="ctr" rtl="0">
              <a:lnSpc>
                <a:spcPct val="90000"/>
              </a:lnSpc>
              <a:spcBef>
                <a:spcPts val="800"/>
              </a:spcBef>
              <a:spcAft>
                <a:spcPts val="0"/>
              </a:spcAft>
              <a:buClr>
                <a:schemeClr val="lt1"/>
              </a:buClr>
              <a:buSzPts val="1100"/>
              <a:buFont typeface="Arial"/>
              <a:buNone/>
              <a:defRPr sz="1200" b="1" i="0" u="none" strike="noStrike" cap="none">
                <a:solidFill>
                  <a:schemeClr val="lt1"/>
                </a:solidFill>
                <a:latin typeface="Source Sans Pro SemiBold"/>
                <a:ea typeface="Source Sans Pro SemiBold"/>
                <a:cs typeface="Source Sans Pro SemiBold"/>
                <a:sym typeface="Source Sans Pro SemiBold"/>
              </a:defRPr>
            </a:lvl2pPr>
            <a:lvl3pPr marL="1371600" marR="0" lvl="2" indent="-228600" algn="l" rtl="0">
              <a:lnSpc>
                <a:spcPct val="90000"/>
              </a:lnSpc>
              <a:spcBef>
                <a:spcPts val="800"/>
              </a:spcBef>
              <a:spcAft>
                <a:spcPts val="0"/>
              </a:spcAft>
              <a:buClr>
                <a:schemeClr val="accent1"/>
              </a:buClr>
              <a:buSzPts val="1100"/>
              <a:buFont typeface="Arial"/>
              <a:buNone/>
              <a:defRPr sz="1100" b="1" i="0" u="none" strike="noStrike" cap="none">
                <a:solidFill>
                  <a:schemeClr val="accent1"/>
                </a:solidFill>
                <a:latin typeface="Source Sans Pro SemiBold"/>
                <a:ea typeface="Source Sans Pro SemiBold"/>
                <a:cs typeface="Source Sans Pro SemiBold"/>
                <a:sym typeface="Source Sans Pro SemiBold"/>
              </a:defRPr>
            </a:lvl3pPr>
            <a:lvl4pPr marL="1828800" marR="0" lvl="3" indent="-228600" algn="l" rtl="0">
              <a:lnSpc>
                <a:spcPct val="90000"/>
              </a:lnSpc>
              <a:spcBef>
                <a:spcPts val="800"/>
              </a:spcBef>
              <a:spcAft>
                <a:spcPts val="0"/>
              </a:spcAft>
              <a:buClr>
                <a:schemeClr val="accent1"/>
              </a:buClr>
              <a:buSzPts val="1100"/>
              <a:buFont typeface="Arial"/>
              <a:buNone/>
              <a:defRPr sz="1200" b="1" i="0" u="none" strike="noStrike" cap="none">
                <a:solidFill>
                  <a:schemeClr val="accent1"/>
                </a:solidFill>
                <a:latin typeface="Source Sans Pro SemiBold"/>
                <a:ea typeface="Source Sans Pro SemiBold"/>
                <a:cs typeface="Source Sans Pro SemiBold"/>
                <a:sym typeface="Source Sans Pro SemiBold"/>
              </a:defRPr>
            </a:lvl4pPr>
            <a:lvl5pPr marL="2286000" marR="0" lvl="4" indent="-228600" algn="l" rtl="0">
              <a:lnSpc>
                <a:spcPct val="90000"/>
              </a:lnSpc>
              <a:spcBef>
                <a:spcPts val="800"/>
              </a:spcBef>
              <a:spcAft>
                <a:spcPts val="0"/>
              </a:spcAft>
              <a:buClr>
                <a:schemeClr val="accent1"/>
              </a:buClr>
              <a:buSzPts val="1100"/>
              <a:buFont typeface="Arial"/>
              <a:buNone/>
              <a:defRPr sz="1200" b="1" i="0" u="none" strike="noStrike" cap="none">
                <a:solidFill>
                  <a:schemeClr val="accent1"/>
                </a:solidFill>
                <a:latin typeface="Source Sans Pro SemiBold"/>
                <a:ea typeface="Source Sans Pro SemiBold"/>
                <a:cs typeface="Source Sans Pro SemiBold"/>
                <a:sym typeface="Source Sans Pro SemiBold"/>
              </a:defRPr>
            </a:lvl5pPr>
            <a:lvl6pPr marL="2743200" marR="0" lvl="5"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6pPr>
            <a:lvl7pPr marL="3200400" marR="0" lvl="6"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7pPr>
            <a:lvl8pPr marL="3657600" marR="0" lvl="7"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8pPr>
            <a:lvl9pPr marL="4114800" marR="0" lvl="8" indent="-361950" algn="l" rtl="0">
              <a:lnSpc>
                <a:spcPct val="90000"/>
              </a:lnSpc>
              <a:spcBef>
                <a:spcPts val="800"/>
              </a:spcBef>
              <a:spcAft>
                <a:spcPts val="0"/>
              </a:spcAft>
              <a:buClr>
                <a:srgbClr val="3E3E3E"/>
              </a:buClr>
              <a:buSzPts val="2100"/>
              <a:buFont typeface="Arial"/>
              <a:buChar char="•"/>
              <a:defRPr sz="2100" b="0" i="0" u="none" strike="noStrike" cap="none">
                <a:solidFill>
                  <a:srgbClr val="3E3E3E"/>
                </a:solidFill>
                <a:latin typeface="Source Sans Pro Light"/>
                <a:ea typeface="Source Sans Pro Light"/>
                <a:cs typeface="Source Sans Pro Light"/>
                <a:sym typeface="Source Sans Pr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e de titre 1 1">
  <p:cSld name="TITLE_1_1">
    <p:spTree>
      <p:nvGrpSpPr>
        <p:cNvPr id="1" name="Shape 446"/>
        <p:cNvGrpSpPr/>
        <p:nvPr/>
      </p:nvGrpSpPr>
      <p:grpSpPr>
        <a:xfrm>
          <a:off x="0" y="0"/>
          <a:ext cx="0" cy="0"/>
          <a:chOff x="0" y="0"/>
          <a:chExt cx="0" cy="0"/>
        </a:xfrm>
      </p:grpSpPr>
      <p:sp>
        <p:nvSpPr>
          <p:cNvPr id="447" name="Google Shape;447;p29"/>
          <p:cNvSpPr txBox="1">
            <a:spLocks noGrp="1"/>
          </p:cNvSpPr>
          <p:nvPr>
            <p:ph type="ctrTitle"/>
          </p:nvPr>
        </p:nvSpPr>
        <p:spPr>
          <a:xfrm>
            <a:off x="360000" y="744575"/>
            <a:ext cx="83961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Font typeface="Source Sans Pro SemiBold"/>
              <a:buNone/>
              <a:defRPr sz="5200">
                <a:latin typeface="Source Sans Pro SemiBold"/>
                <a:ea typeface="Source Sans Pro SemiBold"/>
                <a:cs typeface="Source Sans Pro SemiBold"/>
                <a:sym typeface="Source Sans Pro SemiBold"/>
              </a:defRPr>
            </a:lvl1pPr>
            <a:lvl2pPr lvl="1" algn="ctr" rtl="0">
              <a:spcBef>
                <a:spcPts val="0"/>
              </a:spcBef>
              <a:spcAft>
                <a:spcPts val="0"/>
              </a:spcAft>
              <a:buSzPts val="5200"/>
              <a:buFont typeface="Source Sans Pro SemiBold"/>
              <a:buNone/>
              <a:defRPr sz="5200">
                <a:latin typeface="Source Sans Pro SemiBold"/>
                <a:ea typeface="Source Sans Pro SemiBold"/>
                <a:cs typeface="Source Sans Pro SemiBold"/>
                <a:sym typeface="Source Sans Pro SemiBold"/>
              </a:defRPr>
            </a:lvl2pPr>
            <a:lvl3pPr lvl="2" algn="ctr" rtl="0">
              <a:spcBef>
                <a:spcPts val="0"/>
              </a:spcBef>
              <a:spcAft>
                <a:spcPts val="0"/>
              </a:spcAft>
              <a:buSzPts val="5200"/>
              <a:buFont typeface="Source Sans Pro SemiBold"/>
              <a:buNone/>
              <a:defRPr sz="5200">
                <a:latin typeface="Source Sans Pro SemiBold"/>
                <a:ea typeface="Source Sans Pro SemiBold"/>
                <a:cs typeface="Source Sans Pro SemiBold"/>
                <a:sym typeface="Source Sans Pro SemiBold"/>
              </a:defRPr>
            </a:lvl3pPr>
            <a:lvl4pPr lvl="3" algn="ctr" rtl="0">
              <a:spcBef>
                <a:spcPts val="0"/>
              </a:spcBef>
              <a:spcAft>
                <a:spcPts val="0"/>
              </a:spcAft>
              <a:buSzPts val="5200"/>
              <a:buFont typeface="Source Sans Pro SemiBold"/>
              <a:buNone/>
              <a:defRPr sz="5200">
                <a:latin typeface="Source Sans Pro SemiBold"/>
                <a:ea typeface="Source Sans Pro SemiBold"/>
                <a:cs typeface="Source Sans Pro SemiBold"/>
                <a:sym typeface="Source Sans Pro SemiBold"/>
              </a:defRPr>
            </a:lvl4pPr>
            <a:lvl5pPr lvl="4" algn="ctr" rtl="0">
              <a:spcBef>
                <a:spcPts val="0"/>
              </a:spcBef>
              <a:spcAft>
                <a:spcPts val="0"/>
              </a:spcAft>
              <a:buSzPts val="5200"/>
              <a:buFont typeface="Source Sans Pro SemiBold"/>
              <a:buNone/>
              <a:defRPr sz="5200">
                <a:latin typeface="Source Sans Pro SemiBold"/>
                <a:ea typeface="Source Sans Pro SemiBold"/>
                <a:cs typeface="Source Sans Pro SemiBold"/>
                <a:sym typeface="Source Sans Pro SemiBold"/>
              </a:defRPr>
            </a:lvl5pPr>
            <a:lvl6pPr lvl="5" algn="ctr" rtl="0">
              <a:spcBef>
                <a:spcPts val="0"/>
              </a:spcBef>
              <a:spcAft>
                <a:spcPts val="0"/>
              </a:spcAft>
              <a:buSzPts val="5200"/>
              <a:buFont typeface="Source Sans Pro SemiBold"/>
              <a:buNone/>
              <a:defRPr sz="5200">
                <a:latin typeface="Source Sans Pro SemiBold"/>
                <a:ea typeface="Source Sans Pro SemiBold"/>
                <a:cs typeface="Source Sans Pro SemiBold"/>
                <a:sym typeface="Source Sans Pro SemiBold"/>
              </a:defRPr>
            </a:lvl6pPr>
            <a:lvl7pPr lvl="6" algn="ctr" rtl="0">
              <a:spcBef>
                <a:spcPts val="0"/>
              </a:spcBef>
              <a:spcAft>
                <a:spcPts val="0"/>
              </a:spcAft>
              <a:buSzPts val="5200"/>
              <a:buFont typeface="Source Sans Pro SemiBold"/>
              <a:buNone/>
              <a:defRPr sz="5200">
                <a:latin typeface="Source Sans Pro SemiBold"/>
                <a:ea typeface="Source Sans Pro SemiBold"/>
                <a:cs typeface="Source Sans Pro SemiBold"/>
                <a:sym typeface="Source Sans Pro SemiBold"/>
              </a:defRPr>
            </a:lvl7pPr>
            <a:lvl8pPr lvl="7" algn="ctr" rtl="0">
              <a:spcBef>
                <a:spcPts val="0"/>
              </a:spcBef>
              <a:spcAft>
                <a:spcPts val="0"/>
              </a:spcAft>
              <a:buSzPts val="5200"/>
              <a:buFont typeface="Source Sans Pro SemiBold"/>
              <a:buNone/>
              <a:defRPr sz="5200">
                <a:latin typeface="Source Sans Pro SemiBold"/>
                <a:ea typeface="Source Sans Pro SemiBold"/>
                <a:cs typeface="Source Sans Pro SemiBold"/>
                <a:sym typeface="Source Sans Pro SemiBold"/>
              </a:defRPr>
            </a:lvl8pPr>
            <a:lvl9pPr lvl="8" algn="ctr" rtl="0">
              <a:spcBef>
                <a:spcPts val="0"/>
              </a:spcBef>
              <a:spcAft>
                <a:spcPts val="0"/>
              </a:spcAft>
              <a:buSzPts val="5200"/>
              <a:buFont typeface="Source Sans Pro SemiBold"/>
              <a:buNone/>
              <a:defRPr sz="5200">
                <a:latin typeface="Source Sans Pro SemiBold"/>
                <a:ea typeface="Source Sans Pro SemiBold"/>
                <a:cs typeface="Source Sans Pro SemiBold"/>
                <a:sym typeface="Source Sans Pro SemiBold"/>
              </a:defRPr>
            </a:lvl9pPr>
          </a:lstStyle>
          <a:p>
            <a:endParaRPr/>
          </a:p>
        </p:txBody>
      </p:sp>
      <p:sp>
        <p:nvSpPr>
          <p:cNvPr id="448" name="Google Shape;44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449" name="Google Shape;449;p29"/>
          <p:cNvSpPr/>
          <p:nvPr/>
        </p:nvSpPr>
        <p:spPr>
          <a:xfrm>
            <a:off x="457200" y="2819400"/>
            <a:ext cx="1066800" cy="76200"/>
          </a:xfrm>
          <a:prstGeom prst="rect">
            <a:avLst/>
          </a:prstGeom>
          <a:solidFill>
            <a:srgbClr val="2AB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9"/>
          <p:cNvGrpSpPr/>
          <p:nvPr/>
        </p:nvGrpSpPr>
        <p:grpSpPr>
          <a:xfrm>
            <a:off x="8346000" y="177900"/>
            <a:ext cx="801600" cy="364200"/>
            <a:chOff x="8357100" y="174875"/>
            <a:chExt cx="801600" cy="364200"/>
          </a:xfrm>
        </p:grpSpPr>
        <p:sp>
          <p:nvSpPr>
            <p:cNvPr id="451" name="Google Shape;451;p29"/>
            <p:cNvSpPr/>
            <p:nvPr/>
          </p:nvSpPr>
          <p:spPr>
            <a:xfrm>
              <a:off x="8357100" y="174875"/>
              <a:ext cx="801600" cy="364200"/>
            </a:xfrm>
            <a:prstGeom prst="rect">
              <a:avLst/>
            </a:prstGeom>
            <a:solidFill>
              <a:srgbClr val="2AB1A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29"/>
            <p:cNvGrpSpPr/>
            <p:nvPr/>
          </p:nvGrpSpPr>
          <p:grpSpPr>
            <a:xfrm>
              <a:off x="8478000" y="245784"/>
              <a:ext cx="529431" cy="228430"/>
              <a:chOff x="-250525" y="1236725"/>
              <a:chExt cx="7322700" cy="3159475"/>
            </a:xfrm>
          </p:grpSpPr>
          <p:sp>
            <p:nvSpPr>
              <p:cNvPr id="453" name="Google Shape;453;p29"/>
              <p:cNvSpPr/>
              <p:nvPr/>
            </p:nvSpPr>
            <p:spPr>
              <a:xfrm>
                <a:off x="2172025" y="2145175"/>
                <a:ext cx="123900" cy="123900"/>
              </a:xfrm>
              <a:custGeom>
                <a:avLst/>
                <a:gdLst/>
                <a:ahLst/>
                <a:cxnLst/>
                <a:rect l="l" t="t" r="r" b="b"/>
                <a:pathLst>
                  <a:path w="4956" h="4956" extrusionOk="0">
                    <a:moveTo>
                      <a:pt x="2478" y="0"/>
                    </a:moveTo>
                    <a:cubicBezTo>
                      <a:pt x="1101" y="0"/>
                      <a:pt x="0" y="1101"/>
                      <a:pt x="0" y="2478"/>
                    </a:cubicBezTo>
                    <a:cubicBezTo>
                      <a:pt x="0" y="3854"/>
                      <a:pt x="1101" y="4955"/>
                      <a:pt x="2478" y="4955"/>
                    </a:cubicBezTo>
                    <a:cubicBezTo>
                      <a:pt x="3854" y="4955"/>
                      <a:pt x="4955" y="3854"/>
                      <a:pt x="4955" y="2478"/>
                    </a:cubicBezTo>
                    <a:cubicBezTo>
                      <a:pt x="4955" y="1101"/>
                      <a:pt x="3854" y="0"/>
                      <a:pt x="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250525" y="1395000"/>
                <a:ext cx="3413600" cy="2929925"/>
              </a:xfrm>
              <a:custGeom>
                <a:avLst/>
                <a:gdLst/>
                <a:ahLst/>
                <a:cxnLst/>
                <a:rect l="l" t="t" r="r" b="b"/>
                <a:pathLst>
                  <a:path w="136544" h="117197" extrusionOk="0">
                    <a:moveTo>
                      <a:pt x="111217" y="72952"/>
                    </a:moveTo>
                    <a:lnTo>
                      <a:pt x="111217" y="77357"/>
                    </a:lnTo>
                    <a:lnTo>
                      <a:pt x="82037" y="77357"/>
                    </a:lnTo>
                    <a:lnTo>
                      <a:pt x="82037" y="72952"/>
                    </a:lnTo>
                    <a:close/>
                    <a:moveTo>
                      <a:pt x="98340" y="25127"/>
                    </a:moveTo>
                    <a:cubicBezTo>
                      <a:pt x="101226" y="25127"/>
                      <a:pt x="104155" y="26607"/>
                      <a:pt x="105987" y="29732"/>
                    </a:cubicBezTo>
                    <a:lnTo>
                      <a:pt x="112043" y="27530"/>
                    </a:lnTo>
                    <a:lnTo>
                      <a:pt x="112043" y="27530"/>
                    </a:lnTo>
                    <a:lnTo>
                      <a:pt x="106813" y="33035"/>
                    </a:lnTo>
                    <a:cubicBezTo>
                      <a:pt x="105161" y="36063"/>
                      <a:pt x="104886" y="39918"/>
                      <a:pt x="105711" y="43221"/>
                    </a:cubicBezTo>
                    <a:cubicBezTo>
                      <a:pt x="107638" y="56985"/>
                      <a:pt x="100481" y="69098"/>
                      <a:pt x="87818" y="69098"/>
                    </a:cubicBezTo>
                    <a:lnTo>
                      <a:pt x="78458" y="69098"/>
                    </a:lnTo>
                    <a:lnTo>
                      <a:pt x="78458" y="72952"/>
                    </a:lnTo>
                    <a:lnTo>
                      <a:pt x="71025" y="72952"/>
                    </a:lnTo>
                    <a:cubicBezTo>
                      <a:pt x="70474" y="72952"/>
                      <a:pt x="69767" y="72930"/>
                      <a:pt x="68998" y="72930"/>
                    </a:cubicBezTo>
                    <a:cubicBezTo>
                      <a:pt x="67075" y="72930"/>
                      <a:pt x="64772" y="73070"/>
                      <a:pt x="63592" y="74053"/>
                    </a:cubicBezTo>
                    <a:cubicBezTo>
                      <a:pt x="47075" y="90020"/>
                      <a:pt x="43496" y="94700"/>
                      <a:pt x="42395" y="95251"/>
                    </a:cubicBezTo>
                    <a:cubicBezTo>
                      <a:pt x="42120" y="95361"/>
                      <a:pt x="41910" y="95405"/>
                      <a:pt x="41752" y="95405"/>
                    </a:cubicBezTo>
                    <a:cubicBezTo>
                      <a:pt x="41118" y="95405"/>
                      <a:pt x="41294" y="94700"/>
                      <a:pt x="41294" y="94700"/>
                    </a:cubicBezTo>
                    <a:lnTo>
                      <a:pt x="89469" y="35238"/>
                    </a:lnTo>
                    <a:cubicBezTo>
                      <a:pt x="89469" y="28704"/>
                      <a:pt x="93853" y="25127"/>
                      <a:pt x="98340" y="25127"/>
                    </a:cubicBezTo>
                    <a:close/>
                    <a:moveTo>
                      <a:pt x="78183" y="1"/>
                    </a:moveTo>
                    <a:cubicBezTo>
                      <a:pt x="26153" y="1"/>
                      <a:pt x="0" y="63042"/>
                      <a:pt x="36889" y="99930"/>
                    </a:cubicBezTo>
                    <a:cubicBezTo>
                      <a:pt x="48730" y="111860"/>
                      <a:pt x="63335" y="117197"/>
                      <a:pt x="77678" y="117197"/>
                    </a:cubicBezTo>
                    <a:cubicBezTo>
                      <a:pt x="107685" y="117197"/>
                      <a:pt x="136544" y="93840"/>
                      <a:pt x="136544" y="58637"/>
                    </a:cubicBezTo>
                    <a:cubicBezTo>
                      <a:pt x="136544" y="26428"/>
                      <a:pt x="110391" y="1"/>
                      <a:pt x="7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3837525" y="1236725"/>
                <a:ext cx="770825" cy="1411350"/>
              </a:xfrm>
              <a:custGeom>
                <a:avLst/>
                <a:gdLst/>
                <a:ahLst/>
                <a:cxnLst/>
                <a:rect l="l" t="t" r="r" b="b"/>
                <a:pathLst>
                  <a:path w="30833" h="56454" extrusionOk="0">
                    <a:moveTo>
                      <a:pt x="15416" y="19270"/>
                    </a:moveTo>
                    <a:cubicBezTo>
                      <a:pt x="21748" y="19270"/>
                      <a:pt x="22849" y="25051"/>
                      <a:pt x="22849" y="34962"/>
                    </a:cubicBezTo>
                    <a:cubicBezTo>
                      <a:pt x="22849" y="43771"/>
                      <a:pt x="21473" y="49552"/>
                      <a:pt x="15692" y="49552"/>
                    </a:cubicBezTo>
                    <a:cubicBezTo>
                      <a:pt x="10186" y="49552"/>
                      <a:pt x="8809" y="43771"/>
                      <a:pt x="8809" y="34136"/>
                    </a:cubicBezTo>
                    <a:cubicBezTo>
                      <a:pt x="8809" y="23124"/>
                      <a:pt x="10461" y="19270"/>
                      <a:pt x="15416" y="19270"/>
                    </a:cubicBezTo>
                    <a:close/>
                    <a:moveTo>
                      <a:pt x="22299" y="0"/>
                    </a:moveTo>
                    <a:lnTo>
                      <a:pt x="22299" y="18444"/>
                    </a:lnTo>
                    <a:cubicBezTo>
                      <a:pt x="20647" y="14590"/>
                      <a:pt x="16793" y="12388"/>
                      <a:pt x="12663" y="12388"/>
                    </a:cubicBezTo>
                    <a:cubicBezTo>
                      <a:pt x="6332" y="12388"/>
                      <a:pt x="0" y="15416"/>
                      <a:pt x="0" y="33861"/>
                    </a:cubicBezTo>
                    <a:cubicBezTo>
                      <a:pt x="0" y="48176"/>
                      <a:pt x="3854" y="56434"/>
                      <a:pt x="13765" y="56434"/>
                    </a:cubicBezTo>
                    <a:cubicBezTo>
                      <a:pt x="13942" y="56447"/>
                      <a:pt x="14120" y="56453"/>
                      <a:pt x="14298" y="56453"/>
                    </a:cubicBezTo>
                    <a:cubicBezTo>
                      <a:pt x="17969" y="56453"/>
                      <a:pt x="21536" y="53779"/>
                      <a:pt x="22849" y="50103"/>
                    </a:cubicBezTo>
                    <a:lnTo>
                      <a:pt x="22849" y="55333"/>
                    </a:lnTo>
                    <a:lnTo>
                      <a:pt x="30833" y="55333"/>
                    </a:lnTo>
                    <a:lnTo>
                      <a:pt x="308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4794150" y="1546400"/>
                <a:ext cx="812125" cy="1101200"/>
              </a:xfrm>
              <a:custGeom>
                <a:avLst/>
                <a:gdLst/>
                <a:ahLst/>
                <a:cxnLst/>
                <a:rect l="l" t="t" r="r" b="b"/>
                <a:pathLst>
                  <a:path w="32485" h="44048" extrusionOk="0">
                    <a:moveTo>
                      <a:pt x="20922" y="20923"/>
                    </a:moveTo>
                    <a:lnTo>
                      <a:pt x="20922" y="27805"/>
                    </a:lnTo>
                    <a:cubicBezTo>
                      <a:pt x="20922" y="33862"/>
                      <a:pt x="18445" y="37716"/>
                      <a:pt x="13214" y="37716"/>
                    </a:cubicBezTo>
                    <a:cubicBezTo>
                      <a:pt x="9911" y="37716"/>
                      <a:pt x="8259" y="34963"/>
                      <a:pt x="8259" y="31384"/>
                    </a:cubicBezTo>
                    <a:cubicBezTo>
                      <a:pt x="7984" y="28631"/>
                      <a:pt x="9085" y="26153"/>
                      <a:pt x="11562" y="24777"/>
                    </a:cubicBezTo>
                    <a:cubicBezTo>
                      <a:pt x="14866" y="23676"/>
                      <a:pt x="17894" y="22575"/>
                      <a:pt x="20922" y="20923"/>
                    </a:cubicBezTo>
                    <a:close/>
                    <a:moveTo>
                      <a:pt x="15692" y="1"/>
                    </a:moveTo>
                    <a:cubicBezTo>
                      <a:pt x="4680" y="1"/>
                      <a:pt x="1101" y="4956"/>
                      <a:pt x="1101" y="13765"/>
                    </a:cubicBezTo>
                    <a:lnTo>
                      <a:pt x="9085" y="13765"/>
                    </a:lnTo>
                    <a:cubicBezTo>
                      <a:pt x="9085" y="9911"/>
                      <a:pt x="9911" y="5782"/>
                      <a:pt x="15417" y="5782"/>
                    </a:cubicBezTo>
                    <a:cubicBezTo>
                      <a:pt x="19821" y="5782"/>
                      <a:pt x="21198" y="8535"/>
                      <a:pt x="21198" y="12114"/>
                    </a:cubicBezTo>
                    <a:cubicBezTo>
                      <a:pt x="21198" y="15692"/>
                      <a:pt x="19271" y="16518"/>
                      <a:pt x="16242" y="17344"/>
                    </a:cubicBezTo>
                    <a:lnTo>
                      <a:pt x="9635" y="19271"/>
                    </a:lnTo>
                    <a:cubicBezTo>
                      <a:pt x="4130" y="21198"/>
                      <a:pt x="0" y="23125"/>
                      <a:pt x="0" y="32210"/>
                    </a:cubicBezTo>
                    <a:cubicBezTo>
                      <a:pt x="0" y="40193"/>
                      <a:pt x="4130" y="44047"/>
                      <a:pt x="11012" y="44047"/>
                    </a:cubicBezTo>
                    <a:cubicBezTo>
                      <a:pt x="15141" y="44047"/>
                      <a:pt x="19271" y="41845"/>
                      <a:pt x="21198" y="37991"/>
                    </a:cubicBezTo>
                    <a:cubicBezTo>
                      <a:pt x="21473" y="41845"/>
                      <a:pt x="24501" y="43221"/>
                      <a:pt x="28355" y="43221"/>
                    </a:cubicBezTo>
                    <a:cubicBezTo>
                      <a:pt x="29732" y="43221"/>
                      <a:pt x="31108" y="42946"/>
                      <a:pt x="32484" y="42395"/>
                    </a:cubicBezTo>
                    <a:lnTo>
                      <a:pt x="32484" y="36890"/>
                    </a:lnTo>
                    <a:cubicBezTo>
                      <a:pt x="31934" y="37165"/>
                      <a:pt x="31383" y="37165"/>
                      <a:pt x="31108" y="37165"/>
                    </a:cubicBezTo>
                    <a:cubicBezTo>
                      <a:pt x="29732" y="37165"/>
                      <a:pt x="28906" y="35789"/>
                      <a:pt x="28906" y="34137"/>
                    </a:cubicBezTo>
                    <a:lnTo>
                      <a:pt x="28906" y="10462"/>
                    </a:lnTo>
                    <a:cubicBezTo>
                      <a:pt x="28906" y="3029"/>
                      <a:pt x="23125" y="1"/>
                      <a:pt x="15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5654425" y="1278000"/>
                <a:ext cx="523075" cy="1355825"/>
              </a:xfrm>
              <a:custGeom>
                <a:avLst/>
                <a:gdLst/>
                <a:ahLst/>
                <a:cxnLst/>
                <a:rect l="l" t="t" r="r" b="b"/>
                <a:pathLst>
                  <a:path w="20923" h="54233" extrusionOk="0">
                    <a:moveTo>
                      <a:pt x="5506" y="1"/>
                    </a:moveTo>
                    <a:lnTo>
                      <a:pt x="5506" y="12113"/>
                    </a:lnTo>
                    <a:lnTo>
                      <a:pt x="0" y="12113"/>
                    </a:lnTo>
                    <a:lnTo>
                      <a:pt x="0" y="18170"/>
                    </a:lnTo>
                    <a:lnTo>
                      <a:pt x="5506" y="18170"/>
                    </a:lnTo>
                    <a:lnTo>
                      <a:pt x="5506" y="44047"/>
                    </a:lnTo>
                    <a:cubicBezTo>
                      <a:pt x="5506" y="52581"/>
                      <a:pt x="8259" y="54233"/>
                      <a:pt x="14040" y="54233"/>
                    </a:cubicBezTo>
                    <a:cubicBezTo>
                      <a:pt x="16243" y="54233"/>
                      <a:pt x="18445" y="53957"/>
                      <a:pt x="20647" y="53407"/>
                    </a:cubicBezTo>
                    <a:lnTo>
                      <a:pt x="20647" y="47350"/>
                    </a:lnTo>
                    <a:cubicBezTo>
                      <a:pt x="19821" y="47350"/>
                      <a:pt x="18720" y="47626"/>
                      <a:pt x="17894" y="47626"/>
                    </a:cubicBezTo>
                    <a:cubicBezTo>
                      <a:pt x="14866" y="47626"/>
                      <a:pt x="14040" y="46249"/>
                      <a:pt x="14040" y="43221"/>
                    </a:cubicBezTo>
                    <a:lnTo>
                      <a:pt x="14040" y="18445"/>
                    </a:lnTo>
                    <a:lnTo>
                      <a:pt x="20922" y="18445"/>
                    </a:lnTo>
                    <a:lnTo>
                      <a:pt x="20922" y="12113"/>
                    </a:lnTo>
                    <a:lnTo>
                      <a:pt x="14040" y="12113"/>
                    </a:lnTo>
                    <a:lnTo>
                      <a:pt x="14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6266950" y="1546400"/>
                <a:ext cx="805225" cy="1101200"/>
              </a:xfrm>
              <a:custGeom>
                <a:avLst/>
                <a:gdLst/>
                <a:ahLst/>
                <a:cxnLst/>
                <a:rect l="l" t="t" r="r" b="b"/>
                <a:pathLst>
                  <a:path w="32209" h="44048" extrusionOk="0">
                    <a:moveTo>
                      <a:pt x="20922" y="20923"/>
                    </a:moveTo>
                    <a:lnTo>
                      <a:pt x="20647" y="27805"/>
                    </a:lnTo>
                    <a:cubicBezTo>
                      <a:pt x="20647" y="33862"/>
                      <a:pt x="18169" y="37716"/>
                      <a:pt x="13214" y="37716"/>
                    </a:cubicBezTo>
                    <a:cubicBezTo>
                      <a:pt x="9911" y="37716"/>
                      <a:pt x="7984" y="34963"/>
                      <a:pt x="7984" y="31384"/>
                    </a:cubicBezTo>
                    <a:cubicBezTo>
                      <a:pt x="7708" y="28631"/>
                      <a:pt x="9085" y="26153"/>
                      <a:pt x="11562" y="24777"/>
                    </a:cubicBezTo>
                    <a:cubicBezTo>
                      <a:pt x="14866" y="23676"/>
                      <a:pt x="17894" y="22575"/>
                      <a:pt x="20922" y="20923"/>
                    </a:cubicBezTo>
                    <a:close/>
                    <a:moveTo>
                      <a:pt x="15416" y="1"/>
                    </a:moveTo>
                    <a:cubicBezTo>
                      <a:pt x="4405" y="1"/>
                      <a:pt x="826" y="4956"/>
                      <a:pt x="826" y="13765"/>
                    </a:cubicBezTo>
                    <a:lnTo>
                      <a:pt x="9085" y="13765"/>
                    </a:lnTo>
                    <a:cubicBezTo>
                      <a:pt x="9085" y="9911"/>
                      <a:pt x="9911" y="5782"/>
                      <a:pt x="15416" y="5782"/>
                    </a:cubicBezTo>
                    <a:cubicBezTo>
                      <a:pt x="19821" y="5782"/>
                      <a:pt x="21197" y="8535"/>
                      <a:pt x="21197" y="12114"/>
                    </a:cubicBezTo>
                    <a:cubicBezTo>
                      <a:pt x="21197" y="15692"/>
                      <a:pt x="19270" y="16518"/>
                      <a:pt x="16242" y="17344"/>
                    </a:cubicBezTo>
                    <a:lnTo>
                      <a:pt x="9911" y="19271"/>
                    </a:lnTo>
                    <a:cubicBezTo>
                      <a:pt x="4130" y="21198"/>
                      <a:pt x="0" y="23125"/>
                      <a:pt x="0" y="32210"/>
                    </a:cubicBezTo>
                    <a:cubicBezTo>
                      <a:pt x="0" y="40193"/>
                      <a:pt x="4405" y="44047"/>
                      <a:pt x="11012" y="44047"/>
                    </a:cubicBezTo>
                    <a:cubicBezTo>
                      <a:pt x="15416" y="44047"/>
                      <a:pt x="19270" y="41845"/>
                      <a:pt x="21197" y="37991"/>
                    </a:cubicBezTo>
                    <a:cubicBezTo>
                      <a:pt x="21197" y="41845"/>
                      <a:pt x="24501" y="43221"/>
                      <a:pt x="28080" y="43221"/>
                    </a:cubicBezTo>
                    <a:cubicBezTo>
                      <a:pt x="29456" y="43221"/>
                      <a:pt x="30833" y="42946"/>
                      <a:pt x="32209" y="42395"/>
                    </a:cubicBezTo>
                    <a:lnTo>
                      <a:pt x="32209" y="36890"/>
                    </a:lnTo>
                    <a:cubicBezTo>
                      <a:pt x="31934" y="37165"/>
                      <a:pt x="31383" y="37165"/>
                      <a:pt x="30833" y="37165"/>
                    </a:cubicBezTo>
                    <a:cubicBezTo>
                      <a:pt x="29731" y="37165"/>
                      <a:pt x="28630" y="35789"/>
                      <a:pt x="28630" y="34137"/>
                    </a:cubicBezTo>
                    <a:lnTo>
                      <a:pt x="28630" y="10462"/>
                    </a:lnTo>
                    <a:cubicBezTo>
                      <a:pt x="28630" y="3029"/>
                      <a:pt x="22849" y="1"/>
                      <a:pt x="15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3975150" y="2977925"/>
                <a:ext cx="206500" cy="1397100"/>
              </a:xfrm>
              <a:custGeom>
                <a:avLst/>
                <a:gdLst/>
                <a:ahLst/>
                <a:cxnLst/>
                <a:rect l="l" t="t" r="r" b="b"/>
                <a:pathLst>
                  <a:path w="8260" h="55884" extrusionOk="0">
                    <a:moveTo>
                      <a:pt x="1" y="0"/>
                    </a:moveTo>
                    <a:lnTo>
                      <a:pt x="1" y="8259"/>
                    </a:lnTo>
                    <a:lnTo>
                      <a:pt x="8260" y="8259"/>
                    </a:lnTo>
                    <a:lnTo>
                      <a:pt x="8260" y="0"/>
                    </a:lnTo>
                    <a:close/>
                    <a:moveTo>
                      <a:pt x="1" y="14315"/>
                    </a:moveTo>
                    <a:lnTo>
                      <a:pt x="1" y="55884"/>
                    </a:lnTo>
                    <a:lnTo>
                      <a:pt x="8260" y="55884"/>
                    </a:lnTo>
                    <a:lnTo>
                      <a:pt x="8260" y="143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4415625" y="2991675"/>
                <a:ext cx="812125" cy="1383350"/>
              </a:xfrm>
              <a:custGeom>
                <a:avLst/>
                <a:gdLst/>
                <a:ahLst/>
                <a:cxnLst/>
                <a:rect l="l" t="t" r="r" b="b"/>
                <a:pathLst>
                  <a:path w="32485" h="55334" extrusionOk="0">
                    <a:moveTo>
                      <a:pt x="0" y="1"/>
                    </a:moveTo>
                    <a:lnTo>
                      <a:pt x="0" y="55334"/>
                    </a:lnTo>
                    <a:lnTo>
                      <a:pt x="8259" y="55334"/>
                    </a:lnTo>
                    <a:lnTo>
                      <a:pt x="8259" y="42120"/>
                    </a:lnTo>
                    <a:lnTo>
                      <a:pt x="12939" y="36339"/>
                    </a:lnTo>
                    <a:lnTo>
                      <a:pt x="23400" y="55334"/>
                    </a:lnTo>
                    <a:lnTo>
                      <a:pt x="32485" y="55334"/>
                    </a:lnTo>
                    <a:lnTo>
                      <a:pt x="18170" y="29732"/>
                    </a:lnTo>
                    <a:lnTo>
                      <a:pt x="30558" y="13490"/>
                    </a:lnTo>
                    <a:lnTo>
                      <a:pt x="20922" y="13490"/>
                    </a:lnTo>
                    <a:lnTo>
                      <a:pt x="8259" y="31108"/>
                    </a:lnTo>
                    <a:lnTo>
                      <a:pt x="8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5330950" y="3335800"/>
                <a:ext cx="736425" cy="1060400"/>
              </a:xfrm>
              <a:custGeom>
                <a:avLst/>
                <a:gdLst/>
                <a:ahLst/>
                <a:cxnLst/>
                <a:rect l="l" t="t" r="r" b="b"/>
                <a:pathLst>
                  <a:path w="29457" h="42416" extrusionOk="0">
                    <a:moveTo>
                      <a:pt x="1" y="0"/>
                    </a:moveTo>
                    <a:lnTo>
                      <a:pt x="1" y="28630"/>
                    </a:lnTo>
                    <a:cubicBezTo>
                      <a:pt x="1" y="39642"/>
                      <a:pt x="4130" y="42395"/>
                      <a:pt x="10462" y="42395"/>
                    </a:cubicBezTo>
                    <a:cubicBezTo>
                      <a:pt x="10686" y="42409"/>
                      <a:pt x="10908" y="42415"/>
                      <a:pt x="11130" y="42415"/>
                    </a:cubicBezTo>
                    <a:cubicBezTo>
                      <a:pt x="15281" y="42415"/>
                      <a:pt x="19108" y="40011"/>
                      <a:pt x="21198" y="36613"/>
                    </a:cubicBezTo>
                    <a:lnTo>
                      <a:pt x="21198" y="41569"/>
                    </a:lnTo>
                    <a:lnTo>
                      <a:pt x="29457" y="41569"/>
                    </a:lnTo>
                    <a:lnTo>
                      <a:pt x="29457" y="0"/>
                    </a:lnTo>
                    <a:lnTo>
                      <a:pt x="20923" y="0"/>
                    </a:lnTo>
                    <a:lnTo>
                      <a:pt x="20923" y="28905"/>
                    </a:lnTo>
                    <a:cubicBezTo>
                      <a:pt x="21187" y="32609"/>
                      <a:pt x="18148" y="35804"/>
                      <a:pt x="14490" y="35804"/>
                    </a:cubicBezTo>
                    <a:cubicBezTo>
                      <a:pt x="14341" y="35804"/>
                      <a:pt x="14191" y="35798"/>
                      <a:pt x="14041" y="35788"/>
                    </a:cubicBezTo>
                    <a:cubicBezTo>
                      <a:pt x="10462" y="35788"/>
                      <a:pt x="8535" y="34411"/>
                      <a:pt x="8535" y="29731"/>
                    </a:cubicBezTo>
                    <a:lnTo>
                      <a:pt x="8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Contents">
  <p:cSld name="ONE_COLUMN_TEXT_1">
    <p:spTree>
      <p:nvGrpSpPr>
        <p:cNvPr id="1" name="Shape 462"/>
        <p:cNvGrpSpPr/>
        <p:nvPr/>
      </p:nvGrpSpPr>
      <p:grpSpPr>
        <a:xfrm>
          <a:off x="0" y="0"/>
          <a:ext cx="0" cy="0"/>
          <a:chOff x="0" y="0"/>
          <a:chExt cx="0" cy="0"/>
        </a:xfrm>
      </p:grpSpPr>
      <p:sp>
        <p:nvSpPr>
          <p:cNvPr id="463" name="Google Shape;46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464" name="Google Shape;464;p30"/>
          <p:cNvSpPr txBox="1"/>
          <p:nvPr/>
        </p:nvSpPr>
        <p:spPr>
          <a:xfrm>
            <a:off x="368700" y="3499900"/>
            <a:ext cx="2671200" cy="11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p30"/>
          <p:cNvSpPr txBox="1">
            <a:spLocks noGrp="1"/>
          </p:cNvSpPr>
          <p:nvPr>
            <p:ph type="subTitle" idx="1"/>
          </p:nvPr>
        </p:nvSpPr>
        <p:spPr>
          <a:xfrm>
            <a:off x="360000" y="3343050"/>
            <a:ext cx="2685600" cy="771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466" name="Google Shape;466;p30"/>
          <p:cNvSpPr txBox="1">
            <a:spLocks noGrp="1"/>
          </p:cNvSpPr>
          <p:nvPr>
            <p:ph type="subTitle" idx="2"/>
          </p:nvPr>
        </p:nvSpPr>
        <p:spPr>
          <a:xfrm>
            <a:off x="3229200" y="3343050"/>
            <a:ext cx="2685600" cy="771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467" name="Google Shape;467;p30"/>
          <p:cNvSpPr txBox="1">
            <a:spLocks noGrp="1"/>
          </p:cNvSpPr>
          <p:nvPr>
            <p:ph type="subTitle" idx="3"/>
          </p:nvPr>
        </p:nvSpPr>
        <p:spPr>
          <a:xfrm>
            <a:off x="6098400" y="3343050"/>
            <a:ext cx="2685600" cy="771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468" name="Google Shape;468;p30"/>
          <p:cNvSpPr txBox="1">
            <a:spLocks noGrp="1"/>
          </p:cNvSpPr>
          <p:nvPr>
            <p:ph type="subTitle" idx="4"/>
          </p:nvPr>
        </p:nvSpPr>
        <p:spPr>
          <a:xfrm>
            <a:off x="360000" y="2571750"/>
            <a:ext cx="2685600" cy="771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latin typeface="Source Sans Pro SemiBold"/>
                <a:ea typeface="Source Sans Pro SemiBold"/>
                <a:cs typeface="Source Sans Pro SemiBold"/>
                <a:sym typeface="Source Sans Pro SemiBold"/>
              </a:defRPr>
            </a:lvl1pPr>
            <a:lvl2pPr lvl="1" rtl="0">
              <a:spcBef>
                <a:spcPts val="0"/>
              </a:spcBef>
              <a:spcAft>
                <a:spcPts val="0"/>
              </a:spcAft>
              <a:buNone/>
              <a:defRPr sz="1400">
                <a:latin typeface="Source Sans Pro SemiBold"/>
                <a:ea typeface="Source Sans Pro SemiBold"/>
                <a:cs typeface="Source Sans Pro SemiBold"/>
                <a:sym typeface="Source Sans Pro SemiBold"/>
              </a:defRPr>
            </a:lvl2pPr>
            <a:lvl3pPr lvl="2" rtl="0">
              <a:spcBef>
                <a:spcPts val="0"/>
              </a:spcBef>
              <a:spcAft>
                <a:spcPts val="0"/>
              </a:spcAft>
              <a:buNone/>
              <a:defRPr sz="1400">
                <a:latin typeface="Source Sans Pro SemiBold"/>
                <a:ea typeface="Source Sans Pro SemiBold"/>
                <a:cs typeface="Source Sans Pro SemiBold"/>
                <a:sym typeface="Source Sans Pro SemiBold"/>
              </a:defRPr>
            </a:lvl3pPr>
            <a:lvl4pPr lvl="3" rtl="0">
              <a:spcBef>
                <a:spcPts val="0"/>
              </a:spcBef>
              <a:spcAft>
                <a:spcPts val="0"/>
              </a:spcAft>
              <a:buNone/>
              <a:defRPr sz="1400">
                <a:latin typeface="Source Sans Pro SemiBold"/>
                <a:ea typeface="Source Sans Pro SemiBold"/>
                <a:cs typeface="Source Sans Pro SemiBold"/>
                <a:sym typeface="Source Sans Pro SemiBold"/>
              </a:defRPr>
            </a:lvl4pPr>
            <a:lvl5pPr lvl="4" rtl="0">
              <a:spcBef>
                <a:spcPts val="0"/>
              </a:spcBef>
              <a:spcAft>
                <a:spcPts val="0"/>
              </a:spcAft>
              <a:buNone/>
              <a:defRPr sz="1400">
                <a:latin typeface="Source Sans Pro SemiBold"/>
                <a:ea typeface="Source Sans Pro SemiBold"/>
                <a:cs typeface="Source Sans Pro SemiBold"/>
                <a:sym typeface="Source Sans Pro SemiBold"/>
              </a:defRPr>
            </a:lvl5pPr>
            <a:lvl6pPr lvl="5" rtl="0">
              <a:spcBef>
                <a:spcPts val="0"/>
              </a:spcBef>
              <a:spcAft>
                <a:spcPts val="0"/>
              </a:spcAft>
              <a:buNone/>
              <a:defRPr sz="1400">
                <a:latin typeface="Source Sans Pro SemiBold"/>
                <a:ea typeface="Source Sans Pro SemiBold"/>
                <a:cs typeface="Source Sans Pro SemiBold"/>
                <a:sym typeface="Source Sans Pro SemiBold"/>
              </a:defRPr>
            </a:lvl6pPr>
            <a:lvl7pPr lvl="6" rtl="0">
              <a:spcBef>
                <a:spcPts val="0"/>
              </a:spcBef>
              <a:spcAft>
                <a:spcPts val="0"/>
              </a:spcAft>
              <a:buNone/>
              <a:defRPr sz="1400">
                <a:latin typeface="Source Sans Pro SemiBold"/>
                <a:ea typeface="Source Sans Pro SemiBold"/>
                <a:cs typeface="Source Sans Pro SemiBold"/>
                <a:sym typeface="Source Sans Pro SemiBold"/>
              </a:defRPr>
            </a:lvl7pPr>
            <a:lvl8pPr lvl="7" rtl="0">
              <a:spcBef>
                <a:spcPts val="0"/>
              </a:spcBef>
              <a:spcAft>
                <a:spcPts val="0"/>
              </a:spcAft>
              <a:buNone/>
              <a:defRPr sz="1400">
                <a:latin typeface="Source Sans Pro SemiBold"/>
                <a:ea typeface="Source Sans Pro SemiBold"/>
                <a:cs typeface="Source Sans Pro SemiBold"/>
                <a:sym typeface="Source Sans Pro SemiBold"/>
              </a:defRPr>
            </a:lvl8pPr>
            <a:lvl9pPr lvl="8" rtl="0">
              <a:spcBef>
                <a:spcPts val="0"/>
              </a:spcBef>
              <a:spcAft>
                <a:spcPts val="0"/>
              </a:spcAft>
              <a:buNone/>
              <a:defRPr sz="1400">
                <a:latin typeface="Source Sans Pro SemiBold"/>
                <a:ea typeface="Source Sans Pro SemiBold"/>
                <a:cs typeface="Source Sans Pro SemiBold"/>
                <a:sym typeface="Source Sans Pro SemiBold"/>
              </a:defRPr>
            </a:lvl9pPr>
          </a:lstStyle>
          <a:p>
            <a:endParaRPr/>
          </a:p>
        </p:txBody>
      </p:sp>
      <p:sp>
        <p:nvSpPr>
          <p:cNvPr id="469" name="Google Shape;469;p30"/>
          <p:cNvSpPr txBox="1">
            <a:spLocks noGrp="1"/>
          </p:cNvSpPr>
          <p:nvPr>
            <p:ph type="subTitle" idx="5"/>
          </p:nvPr>
        </p:nvSpPr>
        <p:spPr>
          <a:xfrm>
            <a:off x="3229200" y="2571750"/>
            <a:ext cx="2685600" cy="771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latin typeface="Source Sans Pro SemiBold"/>
                <a:ea typeface="Source Sans Pro SemiBold"/>
                <a:cs typeface="Source Sans Pro SemiBold"/>
                <a:sym typeface="Source Sans Pro SemiBold"/>
              </a:defRPr>
            </a:lvl1pPr>
            <a:lvl2pPr lvl="1" rtl="0">
              <a:spcBef>
                <a:spcPts val="0"/>
              </a:spcBef>
              <a:spcAft>
                <a:spcPts val="0"/>
              </a:spcAft>
              <a:buNone/>
              <a:defRPr sz="1400">
                <a:latin typeface="Source Sans Pro SemiBold"/>
                <a:ea typeface="Source Sans Pro SemiBold"/>
                <a:cs typeface="Source Sans Pro SemiBold"/>
                <a:sym typeface="Source Sans Pro SemiBold"/>
              </a:defRPr>
            </a:lvl2pPr>
            <a:lvl3pPr lvl="2" rtl="0">
              <a:spcBef>
                <a:spcPts val="0"/>
              </a:spcBef>
              <a:spcAft>
                <a:spcPts val="0"/>
              </a:spcAft>
              <a:buNone/>
              <a:defRPr sz="1400">
                <a:latin typeface="Source Sans Pro SemiBold"/>
                <a:ea typeface="Source Sans Pro SemiBold"/>
                <a:cs typeface="Source Sans Pro SemiBold"/>
                <a:sym typeface="Source Sans Pro SemiBold"/>
              </a:defRPr>
            </a:lvl3pPr>
            <a:lvl4pPr lvl="3" rtl="0">
              <a:spcBef>
                <a:spcPts val="0"/>
              </a:spcBef>
              <a:spcAft>
                <a:spcPts val="0"/>
              </a:spcAft>
              <a:buNone/>
              <a:defRPr sz="1400">
                <a:latin typeface="Source Sans Pro SemiBold"/>
                <a:ea typeface="Source Sans Pro SemiBold"/>
                <a:cs typeface="Source Sans Pro SemiBold"/>
                <a:sym typeface="Source Sans Pro SemiBold"/>
              </a:defRPr>
            </a:lvl4pPr>
            <a:lvl5pPr lvl="4" rtl="0">
              <a:spcBef>
                <a:spcPts val="0"/>
              </a:spcBef>
              <a:spcAft>
                <a:spcPts val="0"/>
              </a:spcAft>
              <a:buNone/>
              <a:defRPr sz="1400">
                <a:latin typeface="Source Sans Pro SemiBold"/>
                <a:ea typeface="Source Sans Pro SemiBold"/>
                <a:cs typeface="Source Sans Pro SemiBold"/>
                <a:sym typeface="Source Sans Pro SemiBold"/>
              </a:defRPr>
            </a:lvl5pPr>
            <a:lvl6pPr lvl="5" rtl="0">
              <a:spcBef>
                <a:spcPts val="0"/>
              </a:spcBef>
              <a:spcAft>
                <a:spcPts val="0"/>
              </a:spcAft>
              <a:buNone/>
              <a:defRPr sz="1400">
                <a:latin typeface="Source Sans Pro SemiBold"/>
                <a:ea typeface="Source Sans Pro SemiBold"/>
                <a:cs typeface="Source Sans Pro SemiBold"/>
                <a:sym typeface="Source Sans Pro SemiBold"/>
              </a:defRPr>
            </a:lvl6pPr>
            <a:lvl7pPr lvl="6" rtl="0">
              <a:spcBef>
                <a:spcPts val="0"/>
              </a:spcBef>
              <a:spcAft>
                <a:spcPts val="0"/>
              </a:spcAft>
              <a:buNone/>
              <a:defRPr sz="1400">
                <a:latin typeface="Source Sans Pro SemiBold"/>
                <a:ea typeface="Source Sans Pro SemiBold"/>
                <a:cs typeface="Source Sans Pro SemiBold"/>
                <a:sym typeface="Source Sans Pro SemiBold"/>
              </a:defRPr>
            </a:lvl7pPr>
            <a:lvl8pPr lvl="7" rtl="0">
              <a:spcBef>
                <a:spcPts val="0"/>
              </a:spcBef>
              <a:spcAft>
                <a:spcPts val="0"/>
              </a:spcAft>
              <a:buNone/>
              <a:defRPr sz="1400">
                <a:latin typeface="Source Sans Pro SemiBold"/>
                <a:ea typeface="Source Sans Pro SemiBold"/>
                <a:cs typeface="Source Sans Pro SemiBold"/>
                <a:sym typeface="Source Sans Pro SemiBold"/>
              </a:defRPr>
            </a:lvl8pPr>
            <a:lvl9pPr lvl="8" rtl="0">
              <a:spcBef>
                <a:spcPts val="0"/>
              </a:spcBef>
              <a:spcAft>
                <a:spcPts val="0"/>
              </a:spcAft>
              <a:buNone/>
              <a:defRPr sz="1400">
                <a:latin typeface="Source Sans Pro SemiBold"/>
                <a:ea typeface="Source Sans Pro SemiBold"/>
                <a:cs typeface="Source Sans Pro SemiBold"/>
                <a:sym typeface="Source Sans Pro SemiBold"/>
              </a:defRPr>
            </a:lvl9pPr>
          </a:lstStyle>
          <a:p>
            <a:endParaRPr/>
          </a:p>
        </p:txBody>
      </p:sp>
      <p:sp>
        <p:nvSpPr>
          <p:cNvPr id="470" name="Google Shape;470;p30"/>
          <p:cNvSpPr txBox="1">
            <a:spLocks noGrp="1"/>
          </p:cNvSpPr>
          <p:nvPr>
            <p:ph type="subTitle" idx="6"/>
          </p:nvPr>
        </p:nvSpPr>
        <p:spPr>
          <a:xfrm>
            <a:off x="6098400" y="2571750"/>
            <a:ext cx="2685600" cy="771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latin typeface="Source Sans Pro SemiBold"/>
                <a:ea typeface="Source Sans Pro SemiBold"/>
                <a:cs typeface="Source Sans Pro SemiBold"/>
                <a:sym typeface="Source Sans Pro SemiBold"/>
              </a:defRPr>
            </a:lvl1pPr>
            <a:lvl2pPr lvl="1" rtl="0">
              <a:spcBef>
                <a:spcPts val="0"/>
              </a:spcBef>
              <a:spcAft>
                <a:spcPts val="0"/>
              </a:spcAft>
              <a:buNone/>
              <a:defRPr sz="1400">
                <a:latin typeface="Source Sans Pro SemiBold"/>
                <a:ea typeface="Source Sans Pro SemiBold"/>
                <a:cs typeface="Source Sans Pro SemiBold"/>
                <a:sym typeface="Source Sans Pro SemiBold"/>
              </a:defRPr>
            </a:lvl2pPr>
            <a:lvl3pPr lvl="2" rtl="0">
              <a:spcBef>
                <a:spcPts val="0"/>
              </a:spcBef>
              <a:spcAft>
                <a:spcPts val="0"/>
              </a:spcAft>
              <a:buNone/>
              <a:defRPr sz="1400">
                <a:latin typeface="Source Sans Pro SemiBold"/>
                <a:ea typeface="Source Sans Pro SemiBold"/>
                <a:cs typeface="Source Sans Pro SemiBold"/>
                <a:sym typeface="Source Sans Pro SemiBold"/>
              </a:defRPr>
            </a:lvl3pPr>
            <a:lvl4pPr lvl="3" rtl="0">
              <a:spcBef>
                <a:spcPts val="0"/>
              </a:spcBef>
              <a:spcAft>
                <a:spcPts val="0"/>
              </a:spcAft>
              <a:buNone/>
              <a:defRPr sz="1400">
                <a:latin typeface="Source Sans Pro SemiBold"/>
                <a:ea typeface="Source Sans Pro SemiBold"/>
                <a:cs typeface="Source Sans Pro SemiBold"/>
                <a:sym typeface="Source Sans Pro SemiBold"/>
              </a:defRPr>
            </a:lvl4pPr>
            <a:lvl5pPr lvl="4" rtl="0">
              <a:spcBef>
                <a:spcPts val="0"/>
              </a:spcBef>
              <a:spcAft>
                <a:spcPts val="0"/>
              </a:spcAft>
              <a:buNone/>
              <a:defRPr sz="1400">
                <a:latin typeface="Source Sans Pro SemiBold"/>
                <a:ea typeface="Source Sans Pro SemiBold"/>
                <a:cs typeface="Source Sans Pro SemiBold"/>
                <a:sym typeface="Source Sans Pro SemiBold"/>
              </a:defRPr>
            </a:lvl5pPr>
            <a:lvl6pPr lvl="5" rtl="0">
              <a:spcBef>
                <a:spcPts val="0"/>
              </a:spcBef>
              <a:spcAft>
                <a:spcPts val="0"/>
              </a:spcAft>
              <a:buNone/>
              <a:defRPr sz="1400">
                <a:latin typeface="Source Sans Pro SemiBold"/>
                <a:ea typeface="Source Sans Pro SemiBold"/>
                <a:cs typeface="Source Sans Pro SemiBold"/>
                <a:sym typeface="Source Sans Pro SemiBold"/>
              </a:defRPr>
            </a:lvl6pPr>
            <a:lvl7pPr lvl="6" rtl="0">
              <a:spcBef>
                <a:spcPts val="0"/>
              </a:spcBef>
              <a:spcAft>
                <a:spcPts val="0"/>
              </a:spcAft>
              <a:buNone/>
              <a:defRPr sz="1400">
                <a:latin typeface="Source Sans Pro SemiBold"/>
                <a:ea typeface="Source Sans Pro SemiBold"/>
                <a:cs typeface="Source Sans Pro SemiBold"/>
                <a:sym typeface="Source Sans Pro SemiBold"/>
              </a:defRPr>
            </a:lvl7pPr>
            <a:lvl8pPr lvl="7" rtl="0">
              <a:spcBef>
                <a:spcPts val="0"/>
              </a:spcBef>
              <a:spcAft>
                <a:spcPts val="0"/>
              </a:spcAft>
              <a:buNone/>
              <a:defRPr sz="1400">
                <a:latin typeface="Source Sans Pro SemiBold"/>
                <a:ea typeface="Source Sans Pro SemiBold"/>
                <a:cs typeface="Source Sans Pro SemiBold"/>
                <a:sym typeface="Source Sans Pro SemiBold"/>
              </a:defRPr>
            </a:lvl8pPr>
            <a:lvl9pPr lvl="8" rtl="0">
              <a:spcBef>
                <a:spcPts val="0"/>
              </a:spcBef>
              <a:spcAft>
                <a:spcPts val="0"/>
              </a:spcAft>
              <a:buNone/>
              <a:defRPr sz="1400">
                <a:latin typeface="Source Sans Pro SemiBold"/>
                <a:ea typeface="Source Sans Pro SemiBold"/>
                <a:cs typeface="Source Sans Pro SemiBold"/>
                <a:sym typeface="Source Sans Pro SemiBold"/>
              </a:defRPr>
            </a:lvl9pPr>
          </a:lstStyle>
          <a:p>
            <a:endParaRPr/>
          </a:p>
        </p:txBody>
      </p:sp>
      <p:grpSp>
        <p:nvGrpSpPr>
          <p:cNvPr id="471" name="Google Shape;471;p30"/>
          <p:cNvGrpSpPr/>
          <p:nvPr/>
        </p:nvGrpSpPr>
        <p:grpSpPr>
          <a:xfrm>
            <a:off x="8346000" y="177900"/>
            <a:ext cx="801600" cy="364200"/>
            <a:chOff x="8357100" y="174875"/>
            <a:chExt cx="801600" cy="364200"/>
          </a:xfrm>
        </p:grpSpPr>
        <p:sp>
          <p:nvSpPr>
            <p:cNvPr id="472" name="Google Shape;472;p30"/>
            <p:cNvSpPr/>
            <p:nvPr/>
          </p:nvSpPr>
          <p:spPr>
            <a:xfrm>
              <a:off x="8357100" y="174875"/>
              <a:ext cx="801600" cy="364200"/>
            </a:xfrm>
            <a:prstGeom prst="rect">
              <a:avLst/>
            </a:prstGeom>
            <a:solidFill>
              <a:srgbClr val="2AB1A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0"/>
            <p:cNvGrpSpPr/>
            <p:nvPr/>
          </p:nvGrpSpPr>
          <p:grpSpPr>
            <a:xfrm>
              <a:off x="8478000" y="245784"/>
              <a:ext cx="529431" cy="228430"/>
              <a:chOff x="-250525" y="1236725"/>
              <a:chExt cx="7322700" cy="3159475"/>
            </a:xfrm>
          </p:grpSpPr>
          <p:sp>
            <p:nvSpPr>
              <p:cNvPr id="474" name="Google Shape;474;p30"/>
              <p:cNvSpPr/>
              <p:nvPr/>
            </p:nvSpPr>
            <p:spPr>
              <a:xfrm>
                <a:off x="2172025" y="2145175"/>
                <a:ext cx="123900" cy="123900"/>
              </a:xfrm>
              <a:custGeom>
                <a:avLst/>
                <a:gdLst/>
                <a:ahLst/>
                <a:cxnLst/>
                <a:rect l="l" t="t" r="r" b="b"/>
                <a:pathLst>
                  <a:path w="4956" h="4956" extrusionOk="0">
                    <a:moveTo>
                      <a:pt x="2478" y="0"/>
                    </a:moveTo>
                    <a:cubicBezTo>
                      <a:pt x="1101" y="0"/>
                      <a:pt x="0" y="1101"/>
                      <a:pt x="0" y="2478"/>
                    </a:cubicBezTo>
                    <a:cubicBezTo>
                      <a:pt x="0" y="3854"/>
                      <a:pt x="1101" y="4955"/>
                      <a:pt x="2478" y="4955"/>
                    </a:cubicBezTo>
                    <a:cubicBezTo>
                      <a:pt x="3854" y="4955"/>
                      <a:pt x="4955" y="3854"/>
                      <a:pt x="4955" y="2478"/>
                    </a:cubicBezTo>
                    <a:cubicBezTo>
                      <a:pt x="4955" y="1101"/>
                      <a:pt x="3854" y="0"/>
                      <a:pt x="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250525" y="1395000"/>
                <a:ext cx="3413600" cy="2929925"/>
              </a:xfrm>
              <a:custGeom>
                <a:avLst/>
                <a:gdLst/>
                <a:ahLst/>
                <a:cxnLst/>
                <a:rect l="l" t="t" r="r" b="b"/>
                <a:pathLst>
                  <a:path w="136544" h="117197" extrusionOk="0">
                    <a:moveTo>
                      <a:pt x="111217" y="72952"/>
                    </a:moveTo>
                    <a:lnTo>
                      <a:pt x="111217" y="77357"/>
                    </a:lnTo>
                    <a:lnTo>
                      <a:pt x="82037" y="77357"/>
                    </a:lnTo>
                    <a:lnTo>
                      <a:pt x="82037" y="72952"/>
                    </a:lnTo>
                    <a:close/>
                    <a:moveTo>
                      <a:pt x="98340" y="25127"/>
                    </a:moveTo>
                    <a:cubicBezTo>
                      <a:pt x="101226" y="25127"/>
                      <a:pt x="104155" y="26607"/>
                      <a:pt x="105987" y="29732"/>
                    </a:cubicBezTo>
                    <a:lnTo>
                      <a:pt x="112043" y="27530"/>
                    </a:lnTo>
                    <a:lnTo>
                      <a:pt x="112043" y="27530"/>
                    </a:lnTo>
                    <a:lnTo>
                      <a:pt x="106813" y="33035"/>
                    </a:lnTo>
                    <a:cubicBezTo>
                      <a:pt x="105161" y="36063"/>
                      <a:pt x="104886" y="39918"/>
                      <a:pt x="105711" y="43221"/>
                    </a:cubicBezTo>
                    <a:cubicBezTo>
                      <a:pt x="107638" y="56985"/>
                      <a:pt x="100481" y="69098"/>
                      <a:pt x="87818" y="69098"/>
                    </a:cubicBezTo>
                    <a:lnTo>
                      <a:pt x="78458" y="69098"/>
                    </a:lnTo>
                    <a:lnTo>
                      <a:pt x="78458" y="72952"/>
                    </a:lnTo>
                    <a:lnTo>
                      <a:pt x="71025" y="72952"/>
                    </a:lnTo>
                    <a:cubicBezTo>
                      <a:pt x="70474" y="72952"/>
                      <a:pt x="69767" y="72930"/>
                      <a:pt x="68998" y="72930"/>
                    </a:cubicBezTo>
                    <a:cubicBezTo>
                      <a:pt x="67075" y="72930"/>
                      <a:pt x="64772" y="73070"/>
                      <a:pt x="63592" y="74053"/>
                    </a:cubicBezTo>
                    <a:cubicBezTo>
                      <a:pt x="47075" y="90020"/>
                      <a:pt x="43496" y="94700"/>
                      <a:pt x="42395" y="95251"/>
                    </a:cubicBezTo>
                    <a:cubicBezTo>
                      <a:pt x="42120" y="95361"/>
                      <a:pt x="41910" y="95405"/>
                      <a:pt x="41752" y="95405"/>
                    </a:cubicBezTo>
                    <a:cubicBezTo>
                      <a:pt x="41118" y="95405"/>
                      <a:pt x="41294" y="94700"/>
                      <a:pt x="41294" y="94700"/>
                    </a:cubicBezTo>
                    <a:lnTo>
                      <a:pt x="89469" y="35238"/>
                    </a:lnTo>
                    <a:cubicBezTo>
                      <a:pt x="89469" y="28704"/>
                      <a:pt x="93853" y="25127"/>
                      <a:pt x="98340" y="25127"/>
                    </a:cubicBezTo>
                    <a:close/>
                    <a:moveTo>
                      <a:pt x="78183" y="1"/>
                    </a:moveTo>
                    <a:cubicBezTo>
                      <a:pt x="26153" y="1"/>
                      <a:pt x="0" y="63042"/>
                      <a:pt x="36889" y="99930"/>
                    </a:cubicBezTo>
                    <a:cubicBezTo>
                      <a:pt x="48730" y="111860"/>
                      <a:pt x="63335" y="117197"/>
                      <a:pt x="77678" y="117197"/>
                    </a:cubicBezTo>
                    <a:cubicBezTo>
                      <a:pt x="107685" y="117197"/>
                      <a:pt x="136544" y="93840"/>
                      <a:pt x="136544" y="58637"/>
                    </a:cubicBezTo>
                    <a:cubicBezTo>
                      <a:pt x="136544" y="26428"/>
                      <a:pt x="110391" y="1"/>
                      <a:pt x="7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3837525" y="1236725"/>
                <a:ext cx="770825" cy="1411350"/>
              </a:xfrm>
              <a:custGeom>
                <a:avLst/>
                <a:gdLst/>
                <a:ahLst/>
                <a:cxnLst/>
                <a:rect l="l" t="t" r="r" b="b"/>
                <a:pathLst>
                  <a:path w="30833" h="56454" extrusionOk="0">
                    <a:moveTo>
                      <a:pt x="15416" y="19270"/>
                    </a:moveTo>
                    <a:cubicBezTo>
                      <a:pt x="21748" y="19270"/>
                      <a:pt x="22849" y="25051"/>
                      <a:pt x="22849" y="34962"/>
                    </a:cubicBezTo>
                    <a:cubicBezTo>
                      <a:pt x="22849" y="43771"/>
                      <a:pt x="21473" y="49552"/>
                      <a:pt x="15692" y="49552"/>
                    </a:cubicBezTo>
                    <a:cubicBezTo>
                      <a:pt x="10186" y="49552"/>
                      <a:pt x="8809" y="43771"/>
                      <a:pt x="8809" y="34136"/>
                    </a:cubicBezTo>
                    <a:cubicBezTo>
                      <a:pt x="8809" y="23124"/>
                      <a:pt x="10461" y="19270"/>
                      <a:pt x="15416" y="19270"/>
                    </a:cubicBezTo>
                    <a:close/>
                    <a:moveTo>
                      <a:pt x="22299" y="0"/>
                    </a:moveTo>
                    <a:lnTo>
                      <a:pt x="22299" y="18444"/>
                    </a:lnTo>
                    <a:cubicBezTo>
                      <a:pt x="20647" y="14590"/>
                      <a:pt x="16793" y="12388"/>
                      <a:pt x="12663" y="12388"/>
                    </a:cubicBezTo>
                    <a:cubicBezTo>
                      <a:pt x="6332" y="12388"/>
                      <a:pt x="0" y="15416"/>
                      <a:pt x="0" y="33861"/>
                    </a:cubicBezTo>
                    <a:cubicBezTo>
                      <a:pt x="0" y="48176"/>
                      <a:pt x="3854" y="56434"/>
                      <a:pt x="13765" y="56434"/>
                    </a:cubicBezTo>
                    <a:cubicBezTo>
                      <a:pt x="13942" y="56447"/>
                      <a:pt x="14120" y="56453"/>
                      <a:pt x="14298" y="56453"/>
                    </a:cubicBezTo>
                    <a:cubicBezTo>
                      <a:pt x="17969" y="56453"/>
                      <a:pt x="21536" y="53779"/>
                      <a:pt x="22849" y="50103"/>
                    </a:cubicBezTo>
                    <a:lnTo>
                      <a:pt x="22849" y="55333"/>
                    </a:lnTo>
                    <a:lnTo>
                      <a:pt x="30833" y="55333"/>
                    </a:lnTo>
                    <a:lnTo>
                      <a:pt x="308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4794150" y="1546400"/>
                <a:ext cx="812125" cy="1101200"/>
              </a:xfrm>
              <a:custGeom>
                <a:avLst/>
                <a:gdLst/>
                <a:ahLst/>
                <a:cxnLst/>
                <a:rect l="l" t="t" r="r" b="b"/>
                <a:pathLst>
                  <a:path w="32485" h="44048" extrusionOk="0">
                    <a:moveTo>
                      <a:pt x="20922" y="20923"/>
                    </a:moveTo>
                    <a:lnTo>
                      <a:pt x="20922" y="27805"/>
                    </a:lnTo>
                    <a:cubicBezTo>
                      <a:pt x="20922" y="33862"/>
                      <a:pt x="18445" y="37716"/>
                      <a:pt x="13214" y="37716"/>
                    </a:cubicBezTo>
                    <a:cubicBezTo>
                      <a:pt x="9911" y="37716"/>
                      <a:pt x="8259" y="34963"/>
                      <a:pt x="8259" y="31384"/>
                    </a:cubicBezTo>
                    <a:cubicBezTo>
                      <a:pt x="7984" y="28631"/>
                      <a:pt x="9085" y="26153"/>
                      <a:pt x="11562" y="24777"/>
                    </a:cubicBezTo>
                    <a:cubicBezTo>
                      <a:pt x="14866" y="23676"/>
                      <a:pt x="17894" y="22575"/>
                      <a:pt x="20922" y="20923"/>
                    </a:cubicBezTo>
                    <a:close/>
                    <a:moveTo>
                      <a:pt x="15692" y="1"/>
                    </a:moveTo>
                    <a:cubicBezTo>
                      <a:pt x="4680" y="1"/>
                      <a:pt x="1101" y="4956"/>
                      <a:pt x="1101" y="13765"/>
                    </a:cubicBezTo>
                    <a:lnTo>
                      <a:pt x="9085" y="13765"/>
                    </a:lnTo>
                    <a:cubicBezTo>
                      <a:pt x="9085" y="9911"/>
                      <a:pt x="9911" y="5782"/>
                      <a:pt x="15417" y="5782"/>
                    </a:cubicBezTo>
                    <a:cubicBezTo>
                      <a:pt x="19821" y="5782"/>
                      <a:pt x="21198" y="8535"/>
                      <a:pt x="21198" y="12114"/>
                    </a:cubicBezTo>
                    <a:cubicBezTo>
                      <a:pt x="21198" y="15692"/>
                      <a:pt x="19271" y="16518"/>
                      <a:pt x="16242" y="17344"/>
                    </a:cubicBezTo>
                    <a:lnTo>
                      <a:pt x="9635" y="19271"/>
                    </a:lnTo>
                    <a:cubicBezTo>
                      <a:pt x="4130" y="21198"/>
                      <a:pt x="0" y="23125"/>
                      <a:pt x="0" y="32210"/>
                    </a:cubicBezTo>
                    <a:cubicBezTo>
                      <a:pt x="0" y="40193"/>
                      <a:pt x="4130" y="44047"/>
                      <a:pt x="11012" y="44047"/>
                    </a:cubicBezTo>
                    <a:cubicBezTo>
                      <a:pt x="15141" y="44047"/>
                      <a:pt x="19271" y="41845"/>
                      <a:pt x="21198" y="37991"/>
                    </a:cubicBezTo>
                    <a:cubicBezTo>
                      <a:pt x="21473" y="41845"/>
                      <a:pt x="24501" y="43221"/>
                      <a:pt x="28355" y="43221"/>
                    </a:cubicBezTo>
                    <a:cubicBezTo>
                      <a:pt x="29732" y="43221"/>
                      <a:pt x="31108" y="42946"/>
                      <a:pt x="32484" y="42395"/>
                    </a:cubicBezTo>
                    <a:lnTo>
                      <a:pt x="32484" y="36890"/>
                    </a:lnTo>
                    <a:cubicBezTo>
                      <a:pt x="31934" y="37165"/>
                      <a:pt x="31383" y="37165"/>
                      <a:pt x="31108" y="37165"/>
                    </a:cubicBezTo>
                    <a:cubicBezTo>
                      <a:pt x="29732" y="37165"/>
                      <a:pt x="28906" y="35789"/>
                      <a:pt x="28906" y="34137"/>
                    </a:cubicBezTo>
                    <a:lnTo>
                      <a:pt x="28906" y="10462"/>
                    </a:lnTo>
                    <a:cubicBezTo>
                      <a:pt x="28906" y="3029"/>
                      <a:pt x="23125" y="1"/>
                      <a:pt x="15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5654425" y="1278000"/>
                <a:ext cx="523075" cy="1355825"/>
              </a:xfrm>
              <a:custGeom>
                <a:avLst/>
                <a:gdLst/>
                <a:ahLst/>
                <a:cxnLst/>
                <a:rect l="l" t="t" r="r" b="b"/>
                <a:pathLst>
                  <a:path w="20923" h="54233" extrusionOk="0">
                    <a:moveTo>
                      <a:pt x="5506" y="1"/>
                    </a:moveTo>
                    <a:lnTo>
                      <a:pt x="5506" y="12113"/>
                    </a:lnTo>
                    <a:lnTo>
                      <a:pt x="0" y="12113"/>
                    </a:lnTo>
                    <a:lnTo>
                      <a:pt x="0" y="18170"/>
                    </a:lnTo>
                    <a:lnTo>
                      <a:pt x="5506" y="18170"/>
                    </a:lnTo>
                    <a:lnTo>
                      <a:pt x="5506" y="44047"/>
                    </a:lnTo>
                    <a:cubicBezTo>
                      <a:pt x="5506" y="52581"/>
                      <a:pt x="8259" y="54233"/>
                      <a:pt x="14040" y="54233"/>
                    </a:cubicBezTo>
                    <a:cubicBezTo>
                      <a:pt x="16243" y="54233"/>
                      <a:pt x="18445" y="53957"/>
                      <a:pt x="20647" y="53407"/>
                    </a:cubicBezTo>
                    <a:lnTo>
                      <a:pt x="20647" y="47350"/>
                    </a:lnTo>
                    <a:cubicBezTo>
                      <a:pt x="19821" y="47350"/>
                      <a:pt x="18720" y="47626"/>
                      <a:pt x="17894" y="47626"/>
                    </a:cubicBezTo>
                    <a:cubicBezTo>
                      <a:pt x="14866" y="47626"/>
                      <a:pt x="14040" y="46249"/>
                      <a:pt x="14040" y="43221"/>
                    </a:cubicBezTo>
                    <a:lnTo>
                      <a:pt x="14040" y="18445"/>
                    </a:lnTo>
                    <a:lnTo>
                      <a:pt x="20922" y="18445"/>
                    </a:lnTo>
                    <a:lnTo>
                      <a:pt x="20922" y="12113"/>
                    </a:lnTo>
                    <a:lnTo>
                      <a:pt x="14040" y="12113"/>
                    </a:lnTo>
                    <a:lnTo>
                      <a:pt x="14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6266950" y="1546400"/>
                <a:ext cx="805225" cy="1101200"/>
              </a:xfrm>
              <a:custGeom>
                <a:avLst/>
                <a:gdLst/>
                <a:ahLst/>
                <a:cxnLst/>
                <a:rect l="l" t="t" r="r" b="b"/>
                <a:pathLst>
                  <a:path w="32209" h="44048" extrusionOk="0">
                    <a:moveTo>
                      <a:pt x="20922" y="20923"/>
                    </a:moveTo>
                    <a:lnTo>
                      <a:pt x="20647" y="27805"/>
                    </a:lnTo>
                    <a:cubicBezTo>
                      <a:pt x="20647" y="33862"/>
                      <a:pt x="18169" y="37716"/>
                      <a:pt x="13214" y="37716"/>
                    </a:cubicBezTo>
                    <a:cubicBezTo>
                      <a:pt x="9911" y="37716"/>
                      <a:pt x="7984" y="34963"/>
                      <a:pt x="7984" y="31384"/>
                    </a:cubicBezTo>
                    <a:cubicBezTo>
                      <a:pt x="7708" y="28631"/>
                      <a:pt x="9085" y="26153"/>
                      <a:pt x="11562" y="24777"/>
                    </a:cubicBezTo>
                    <a:cubicBezTo>
                      <a:pt x="14866" y="23676"/>
                      <a:pt x="17894" y="22575"/>
                      <a:pt x="20922" y="20923"/>
                    </a:cubicBezTo>
                    <a:close/>
                    <a:moveTo>
                      <a:pt x="15416" y="1"/>
                    </a:moveTo>
                    <a:cubicBezTo>
                      <a:pt x="4405" y="1"/>
                      <a:pt x="826" y="4956"/>
                      <a:pt x="826" y="13765"/>
                    </a:cubicBezTo>
                    <a:lnTo>
                      <a:pt x="9085" y="13765"/>
                    </a:lnTo>
                    <a:cubicBezTo>
                      <a:pt x="9085" y="9911"/>
                      <a:pt x="9911" y="5782"/>
                      <a:pt x="15416" y="5782"/>
                    </a:cubicBezTo>
                    <a:cubicBezTo>
                      <a:pt x="19821" y="5782"/>
                      <a:pt x="21197" y="8535"/>
                      <a:pt x="21197" y="12114"/>
                    </a:cubicBezTo>
                    <a:cubicBezTo>
                      <a:pt x="21197" y="15692"/>
                      <a:pt x="19270" y="16518"/>
                      <a:pt x="16242" y="17344"/>
                    </a:cubicBezTo>
                    <a:lnTo>
                      <a:pt x="9911" y="19271"/>
                    </a:lnTo>
                    <a:cubicBezTo>
                      <a:pt x="4130" y="21198"/>
                      <a:pt x="0" y="23125"/>
                      <a:pt x="0" y="32210"/>
                    </a:cubicBezTo>
                    <a:cubicBezTo>
                      <a:pt x="0" y="40193"/>
                      <a:pt x="4405" y="44047"/>
                      <a:pt x="11012" y="44047"/>
                    </a:cubicBezTo>
                    <a:cubicBezTo>
                      <a:pt x="15416" y="44047"/>
                      <a:pt x="19270" y="41845"/>
                      <a:pt x="21197" y="37991"/>
                    </a:cubicBezTo>
                    <a:cubicBezTo>
                      <a:pt x="21197" y="41845"/>
                      <a:pt x="24501" y="43221"/>
                      <a:pt x="28080" y="43221"/>
                    </a:cubicBezTo>
                    <a:cubicBezTo>
                      <a:pt x="29456" y="43221"/>
                      <a:pt x="30833" y="42946"/>
                      <a:pt x="32209" y="42395"/>
                    </a:cubicBezTo>
                    <a:lnTo>
                      <a:pt x="32209" y="36890"/>
                    </a:lnTo>
                    <a:cubicBezTo>
                      <a:pt x="31934" y="37165"/>
                      <a:pt x="31383" y="37165"/>
                      <a:pt x="30833" y="37165"/>
                    </a:cubicBezTo>
                    <a:cubicBezTo>
                      <a:pt x="29731" y="37165"/>
                      <a:pt x="28630" y="35789"/>
                      <a:pt x="28630" y="34137"/>
                    </a:cubicBezTo>
                    <a:lnTo>
                      <a:pt x="28630" y="10462"/>
                    </a:lnTo>
                    <a:cubicBezTo>
                      <a:pt x="28630" y="3029"/>
                      <a:pt x="22849" y="1"/>
                      <a:pt x="15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3975150" y="2977925"/>
                <a:ext cx="206500" cy="1397100"/>
              </a:xfrm>
              <a:custGeom>
                <a:avLst/>
                <a:gdLst/>
                <a:ahLst/>
                <a:cxnLst/>
                <a:rect l="l" t="t" r="r" b="b"/>
                <a:pathLst>
                  <a:path w="8260" h="55884" extrusionOk="0">
                    <a:moveTo>
                      <a:pt x="1" y="0"/>
                    </a:moveTo>
                    <a:lnTo>
                      <a:pt x="1" y="8259"/>
                    </a:lnTo>
                    <a:lnTo>
                      <a:pt x="8260" y="8259"/>
                    </a:lnTo>
                    <a:lnTo>
                      <a:pt x="8260" y="0"/>
                    </a:lnTo>
                    <a:close/>
                    <a:moveTo>
                      <a:pt x="1" y="14315"/>
                    </a:moveTo>
                    <a:lnTo>
                      <a:pt x="1" y="55884"/>
                    </a:lnTo>
                    <a:lnTo>
                      <a:pt x="8260" y="55884"/>
                    </a:lnTo>
                    <a:lnTo>
                      <a:pt x="8260" y="143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4415625" y="2991675"/>
                <a:ext cx="812125" cy="1383350"/>
              </a:xfrm>
              <a:custGeom>
                <a:avLst/>
                <a:gdLst/>
                <a:ahLst/>
                <a:cxnLst/>
                <a:rect l="l" t="t" r="r" b="b"/>
                <a:pathLst>
                  <a:path w="32485" h="55334" extrusionOk="0">
                    <a:moveTo>
                      <a:pt x="0" y="1"/>
                    </a:moveTo>
                    <a:lnTo>
                      <a:pt x="0" y="55334"/>
                    </a:lnTo>
                    <a:lnTo>
                      <a:pt x="8259" y="55334"/>
                    </a:lnTo>
                    <a:lnTo>
                      <a:pt x="8259" y="42120"/>
                    </a:lnTo>
                    <a:lnTo>
                      <a:pt x="12939" y="36339"/>
                    </a:lnTo>
                    <a:lnTo>
                      <a:pt x="23400" y="55334"/>
                    </a:lnTo>
                    <a:lnTo>
                      <a:pt x="32485" y="55334"/>
                    </a:lnTo>
                    <a:lnTo>
                      <a:pt x="18170" y="29732"/>
                    </a:lnTo>
                    <a:lnTo>
                      <a:pt x="30558" y="13490"/>
                    </a:lnTo>
                    <a:lnTo>
                      <a:pt x="20922" y="13490"/>
                    </a:lnTo>
                    <a:lnTo>
                      <a:pt x="8259" y="31108"/>
                    </a:lnTo>
                    <a:lnTo>
                      <a:pt x="8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5330950" y="3335800"/>
                <a:ext cx="736425" cy="1060400"/>
              </a:xfrm>
              <a:custGeom>
                <a:avLst/>
                <a:gdLst/>
                <a:ahLst/>
                <a:cxnLst/>
                <a:rect l="l" t="t" r="r" b="b"/>
                <a:pathLst>
                  <a:path w="29457" h="42416" extrusionOk="0">
                    <a:moveTo>
                      <a:pt x="1" y="0"/>
                    </a:moveTo>
                    <a:lnTo>
                      <a:pt x="1" y="28630"/>
                    </a:lnTo>
                    <a:cubicBezTo>
                      <a:pt x="1" y="39642"/>
                      <a:pt x="4130" y="42395"/>
                      <a:pt x="10462" y="42395"/>
                    </a:cubicBezTo>
                    <a:cubicBezTo>
                      <a:pt x="10686" y="42409"/>
                      <a:pt x="10908" y="42415"/>
                      <a:pt x="11130" y="42415"/>
                    </a:cubicBezTo>
                    <a:cubicBezTo>
                      <a:pt x="15281" y="42415"/>
                      <a:pt x="19108" y="40011"/>
                      <a:pt x="21198" y="36613"/>
                    </a:cubicBezTo>
                    <a:lnTo>
                      <a:pt x="21198" y="41569"/>
                    </a:lnTo>
                    <a:lnTo>
                      <a:pt x="29457" y="41569"/>
                    </a:lnTo>
                    <a:lnTo>
                      <a:pt x="29457" y="0"/>
                    </a:lnTo>
                    <a:lnTo>
                      <a:pt x="20923" y="0"/>
                    </a:lnTo>
                    <a:lnTo>
                      <a:pt x="20923" y="28905"/>
                    </a:lnTo>
                    <a:cubicBezTo>
                      <a:pt x="21187" y="32609"/>
                      <a:pt x="18148" y="35804"/>
                      <a:pt x="14490" y="35804"/>
                    </a:cubicBezTo>
                    <a:cubicBezTo>
                      <a:pt x="14341" y="35804"/>
                      <a:pt x="14191" y="35798"/>
                      <a:pt x="14041" y="35788"/>
                    </a:cubicBezTo>
                    <a:cubicBezTo>
                      <a:pt x="10462" y="35788"/>
                      <a:pt x="8535" y="34411"/>
                      <a:pt x="8535" y="29731"/>
                    </a:cubicBezTo>
                    <a:lnTo>
                      <a:pt x="8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3" name="Google Shape;483;p30"/>
          <p:cNvSpPr txBox="1">
            <a:spLocks noGrp="1"/>
          </p:cNvSpPr>
          <p:nvPr>
            <p:ph type="title"/>
          </p:nvPr>
        </p:nvSpPr>
        <p:spPr>
          <a:xfrm>
            <a:off x="360000" y="567600"/>
            <a:ext cx="8424000" cy="360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484" name="Google Shape;484;p30"/>
          <p:cNvSpPr txBox="1">
            <a:spLocks noGrp="1"/>
          </p:cNvSpPr>
          <p:nvPr>
            <p:ph type="title" idx="7"/>
          </p:nvPr>
        </p:nvSpPr>
        <p:spPr>
          <a:xfrm>
            <a:off x="360000" y="360000"/>
            <a:ext cx="8424000" cy="36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AB1AC"/>
              </a:buClr>
              <a:buSzPts val="1800"/>
              <a:buNone/>
              <a:defRPr sz="1800">
                <a:solidFill>
                  <a:srgbClr val="2AB1AC"/>
                </a:solidFill>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ontents 3">
  <p:cSld name="ONE_COLUMN_TEXT_1_3">
    <p:spTree>
      <p:nvGrpSpPr>
        <p:cNvPr id="1" name="Shape 485"/>
        <p:cNvGrpSpPr/>
        <p:nvPr/>
      </p:nvGrpSpPr>
      <p:grpSpPr>
        <a:xfrm>
          <a:off x="0" y="0"/>
          <a:ext cx="0" cy="0"/>
          <a:chOff x="0" y="0"/>
          <a:chExt cx="0" cy="0"/>
        </a:xfrm>
      </p:grpSpPr>
      <p:sp>
        <p:nvSpPr>
          <p:cNvPr id="486" name="Google Shape;48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487" name="Google Shape;487;p31"/>
          <p:cNvSpPr txBox="1"/>
          <p:nvPr/>
        </p:nvSpPr>
        <p:spPr>
          <a:xfrm>
            <a:off x="368700" y="3499900"/>
            <a:ext cx="2671200" cy="11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31"/>
          <p:cNvSpPr txBox="1">
            <a:spLocks noGrp="1"/>
          </p:cNvSpPr>
          <p:nvPr>
            <p:ph type="subTitle" idx="1"/>
          </p:nvPr>
        </p:nvSpPr>
        <p:spPr>
          <a:xfrm>
            <a:off x="360000" y="2038125"/>
            <a:ext cx="2685600" cy="771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489" name="Google Shape;489;p31"/>
          <p:cNvSpPr txBox="1">
            <a:spLocks noGrp="1"/>
          </p:cNvSpPr>
          <p:nvPr>
            <p:ph type="subTitle" idx="2"/>
          </p:nvPr>
        </p:nvSpPr>
        <p:spPr>
          <a:xfrm>
            <a:off x="361500" y="4013100"/>
            <a:ext cx="2685600" cy="771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490" name="Google Shape;490;p31"/>
          <p:cNvSpPr txBox="1">
            <a:spLocks noGrp="1"/>
          </p:cNvSpPr>
          <p:nvPr>
            <p:ph type="subTitle" idx="3"/>
          </p:nvPr>
        </p:nvSpPr>
        <p:spPr>
          <a:xfrm>
            <a:off x="6098400" y="4013100"/>
            <a:ext cx="2685600" cy="771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491" name="Google Shape;491;p31"/>
          <p:cNvSpPr txBox="1">
            <a:spLocks noGrp="1"/>
          </p:cNvSpPr>
          <p:nvPr>
            <p:ph type="subTitle" idx="4"/>
          </p:nvPr>
        </p:nvSpPr>
        <p:spPr>
          <a:xfrm>
            <a:off x="360000" y="1266825"/>
            <a:ext cx="2685600" cy="771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latin typeface="Source Sans Pro SemiBold"/>
                <a:ea typeface="Source Sans Pro SemiBold"/>
                <a:cs typeface="Source Sans Pro SemiBold"/>
                <a:sym typeface="Source Sans Pro SemiBold"/>
              </a:defRPr>
            </a:lvl1pPr>
            <a:lvl2pPr lvl="1" rtl="0">
              <a:spcBef>
                <a:spcPts val="0"/>
              </a:spcBef>
              <a:spcAft>
                <a:spcPts val="0"/>
              </a:spcAft>
              <a:buNone/>
              <a:defRPr sz="1400">
                <a:latin typeface="Source Sans Pro SemiBold"/>
                <a:ea typeface="Source Sans Pro SemiBold"/>
                <a:cs typeface="Source Sans Pro SemiBold"/>
                <a:sym typeface="Source Sans Pro SemiBold"/>
              </a:defRPr>
            </a:lvl2pPr>
            <a:lvl3pPr lvl="2" rtl="0">
              <a:spcBef>
                <a:spcPts val="0"/>
              </a:spcBef>
              <a:spcAft>
                <a:spcPts val="0"/>
              </a:spcAft>
              <a:buNone/>
              <a:defRPr sz="1400">
                <a:latin typeface="Source Sans Pro SemiBold"/>
                <a:ea typeface="Source Sans Pro SemiBold"/>
                <a:cs typeface="Source Sans Pro SemiBold"/>
                <a:sym typeface="Source Sans Pro SemiBold"/>
              </a:defRPr>
            </a:lvl3pPr>
            <a:lvl4pPr lvl="3" rtl="0">
              <a:spcBef>
                <a:spcPts val="0"/>
              </a:spcBef>
              <a:spcAft>
                <a:spcPts val="0"/>
              </a:spcAft>
              <a:buNone/>
              <a:defRPr sz="1400">
                <a:latin typeface="Source Sans Pro SemiBold"/>
                <a:ea typeface="Source Sans Pro SemiBold"/>
                <a:cs typeface="Source Sans Pro SemiBold"/>
                <a:sym typeface="Source Sans Pro SemiBold"/>
              </a:defRPr>
            </a:lvl4pPr>
            <a:lvl5pPr lvl="4" rtl="0">
              <a:spcBef>
                <a:spcPts val="0"/>
              </a:spcBef>
              <a:spcAft>
                <a:spcPts val="0"/>
              </a:spcAft>
              <a:buNone/>
              <a:defRPr sz="1400">
                <a:latin typeface="Source Sans Pro SemiBold"/>
                <a:ea typeface="Source Sans Pro SemiBold"/>
                <a:cs typeface="Source Sans Pro SemiBold"/>
                <a:sym typeface="Source Sans Pro SemiBold"/>
              </a:defRPr>
            </a:lvl5pPr>
            <a:lvl6pPr lvl="5" rtl="0">
              <a:spcBef>
                <a:spcPts val="0"/>
              </a:spcBef>
              <a:spcAft>
                <a:spcPts val="0"/>
              </a:spcAft>
              <a:buNone/>
              <a:defRPr sz="1400">
                <a:latin typeface="Source Sans Pro SemiBold"/>
                <a:ea typeface="Source Sans Pro SemiBold"/>
                <a:cs typeface="Source Sans Pro SemiBold"/>
                <a:sym typeface="Source Sans Pro SemiBold"/>
              </a:defRPr>
            </a:lvl6pPr>
            <a:lvl7pPr lvl="6" rtl="0">
              <a:spcBef>
                <a:spcPts val="0"/>
              </a:spcBef>
              <a:spcAft>
                <a:spcPts val="0"/>
              </a:spcAft>
              <a:buNone/>
              <a:defRPr sz="1400">
                <a:latin typeface="Source Sans Pro SemiBold"/>
                <a:ea typeface="Source Sans Pro SemiBold"/>
                <a:cs typeface="Source Sans Pro SemiBold"/>
                <a:sym typeface="Source Sans Pro SemiBold"/>
              </a:defRPr>
            </a:lvl7pPr>
            <a:lvl8pPr lvl="7" rtl="0">
              <a:spcBef>
                <a:spcPts val="0"/>
              </a:spcBef>
              <a:spcAft>
                <a:spcPts val="0"/>
              </a:spcAft>
              <a:buNone/>
              <a:defRPr sz="1400">
                <a:latin typeface="Source Sans Pro SemiBold"/>
                <a:ea typeface="Source Sans Pro SemiBold"/>
                <a:cs typeface="Source Sans Pro SemiBold"/>
                <a:sym typeface="Source Sans Pro SemiBold"/>
              </a:defRPr>
            </a:lvl8pPr>
            <a:lvl9pPr lvl="8" rtl="0">
              <a:spcBef>
                <a:spcPts val="0"/>
              </a:spcBef>
              <a:spcAft>
                <a:spcPts val="0"/>
              </a:spcAft>
              <a:buNone/>
              <a:defRPr sz="1400">
                <a:latin typeface="Source Sans Pro SemiBold"/>
                <a:ea typeface="Source Sans Pro SemiBold"/>
                <a:cs typeface="Source Sans Pro SemiBold"/>
                <a:sym typeface="Source Sans Pro SemiBold"/>
              </a:defRPr>
            </a:lvl9pPr>
          </a:lstStyle>
          <a:p>
            <a:endParaRPr/>
          </a:p>
        </p:txBody>
      </p:sp>
      <p:sp>
        <p:nvSpPr>
          <p:cNvPr id="492" name="Google Shape;492;p31"/>
          <p:cNvSpPr txBox="1">
            <a:spLocks noGrp="1"/>
          </p:cNvSpPr>
          <p:nvPr>
            <p:ph type="subTitle" idx="5"/>
          </p:nvPr>
        </p:nvSpPr>
        <p:spPr>
          <a:xfrm>
            <a:off x="361500" y="3241800"/>
            <a:ext cx="2685600" cy="771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latin typeface="Source Sans Pro SemiBold"/>
                <a:ea typeface="Source Sans Pro SemiBold"/>
                <a:cs typeface="Source Sans Pro SemiBold"/>
                <a:sym typeface="Source Sans Pro SemiBold"/>
              </a:defRPr>
            </a:lvl1pPr>
            <a:lvl2pPr lvl="1" rtl="0">
              <a:spcBef>
                <a:spcPts val="0"/>
              </a:spcBef>
              <a:spcAft>
                <a:spcPts val="0"/>
              </a:spcAft>
              <a:buNone/>
              <a:defRPr sz="1400">
                <a:latin typeface="Source Sans Pro SemiBold"/>
                <a:ea typeface="Source Sans Pro SemiBold"/>
                <a:cs typeface="Source Sans Pro SemiBold"/>
                <a:sym typeface="Source Sans Pro SemiBold"/>
              </a:defRPr>
            </a:lvl2pPr>
            <a:lvl3pPr lvl="2" rtl="0">
              <a:spcBef>
                <a:spcPts val="0"/>
              </a:spcBef>
              <a:spcAft>
                <a:spcPts val="0"/>
              </a:spcAft>
              <a:buNone/>
              <a:defRPr sz="1400">
                <a:latin typeface="Source Sans Pro SemiBold"/>
                <a:ea typeface="Source Sans Pro SemiBold"/>
                <a:cs typeface="Source Sans Pro SemiBold"/>
                <a:sym typeface="Source Sans Pro SemiBold"/>
              </a:defRPr>
            </a:lvl3pPr>
            <a:lvl4pPr lvl="3" rtl="0">
              <a:spcBef>
                <a:spcPts val="0"/>
              </a:spcBef>
              <a:spcAft>
                <a:spcPts val="0"/>
              </a:spcAft>
              <a:buNone/>
              <a:defRPr sz="1400">
                <a:latin typeface="Source Sans Pro SemiBold"/>
                <a:ea typeface="Source Sans Pro SemiBold"/>
                <a:cs typeface="Source Sans Pro SemiBold"/>
                <a:sym typeface="Source Sans Pro SemiBold"/>
              </a:defRPr>
            </a:lvl4pPr>
            <a:lvl5pPr lvl="4" rtl="0">
              <a:spcBef>
                <a:spcPts val="0"/>
              </a:spcBef>
              <a:spcAft>
                <a:spcPts val="0"/>
              </a:spcAft>
              <a:buNone/>
              <a:defRPr sz="1400">
                <a:latin typeface="Source Sans Pro SemiBold"/>
                <a:ea typeface="Source Sans Pro SemiBold"/>
                <a:cs typeface="Source Sans Pro SemiBold"/>
                <a:sym typeface="Source Sans Pro SemiBold"/>
              </a:defRPr>
            </a:lvl5pPr>
            <a:lvl6pPr lvl="5" rtl="0">
              <a:spcBef>
                <a:spcPts val="0"/>
              </a:spcBef>
              <a:spcAft>
                <a:spcPts val="0"/>
              </a:spcAft>
              <a:buNone/>
              <a:defRPr sz="1400">
                <a:latin typeface="Source Sans Pro SemiBold"/>
                <a:ea typeface="Source Sans Pro SemiBold"/>
                <a:cs typeface="Source Sans Pro SemiBold"/>
                <a:sym typeface="Source Sans Pro SemiBold"/>
              </a:defRPr>
            </a:lvl6pPr>
            <a:lvl7pPr lvl="6" rtl="0">
              <a:spcBef>
                <a:spcPts val="0"/>
              </a:spcBef>
              <a:spcAft>
                <a:spcPts val="0"/>
              </a:spcAft>
              <a:buNone/>
              <a:defRPr sz="1400">
                <a:latin typeface="Source Sans Pro SemiBold"/>
                <a:ea typeface="Source Sans Pro SemiBold"/>
                <a:cs typeface="Source Sans Pro SemiBold"/>
                <a:sym typeface="Source Sans Pro SemiBold"/>
              </a:defRPr>
            </a:lvl7pPr>
            <a:lvl8pPr lvl="7" rtl="0">
              <a:spcBef>
                <a:spcPts val="0"/>
              </a:spcBef>
              <a:spcAft>
                <a:spcPts val="0"/>
              </a:spcAft>
              <a:buNone/>
              <a:defRPr sz="1400">
                <a:latin typeface="Source Sans Pro SemiBold"/>
                <a:ea typeface="Source Sans Pro SemiBold"/>
                <a:cs typeface="Source Sans Pro SemiBold"/>
                <a:sym typeface="Source Sans Pro SemiBold"/>
              </a:defRPr>
            </a:lvl8pPr>
            <a:lvl9pPr lvl="8" rtl="0">
              <a:spcBef>
                <a:spcPts val="0"/>
              </a:spcBef>
              <a:spcAft>
                <a:spcPts val="0"/>
              </a:spcAft>
              <a:buNone/>
              <a:defRPr sz="1400">
                <a:latin typeface="Source Sans Pro SemiBold"/>
                <a:ea typeface="Source Sans Pro SemiBold"/>
                <a:cs typeface="Source Sans Pro SemiBold"/>
                <a:sym typeface="Source Sans Pro SemiBold"/>
              </a:defRPr>
            </a:lvl9pPr>
          </a:lstStyle>
          <a:p>
            <a:endParaRPr/>
          </a:p>
        </p:txBody>
      </p:sp>
      <p:sp>
        <p:nvSpPr>
          <p:cNvPr id="493" name="Google Shape;493;p31"/>
          <p:cNvSpPr txBox="1">
            <a:spLocks noGrp="1"/>
          </p:cNvSpPr>
          <p:nvPr>
            <p:ph type="subTitle" idx="6"/>
          </p:nvPr>
        </p:nvSpPr>
        <p:spPr>
          <a:xfrm>
            <a:off x="6098400" y="3241800"/>
            <a:ext cx="2685600" cy="771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latin typeface="Source Sans Pro SemiBold"/>
                <a:ea typeface="Source Sans Pro SemiBold"/>
                <a:cs typeface="Source Sans Pro SemiBold"/>
                <a:sym typeface="Source Sans Pro SemiBold"/>
              </a:defRPr>
            </a:lvl1pPr>
            <a:lvl2pPr lvl="1" rtl="0">
              <a:spcBef>
                <a:spcPts val="0"/>
              </a:spcBef>
              <a:spcAft>
                <a:spcPts val="0"/>
              </a:spcAft>
              <a:buNone/>
              <a:defRPr sz="1400">
                <a:latin typeface="Source Sans Pro SemiBold"/>
                <a:ea typeface="Source Sans Pro SemiBold"/>
                <a:cs typeface="Source Sans Pro SemiBold"/>
                <a:sym typeface="Source Sans Pro SemiBold"/>
              </a:defRPr>
            </a:lvl2pPr>
            <a:lvl3pPr lvl="2" rtl="0">
              <a:spcBef>
                <a:spcPts val="0"/>
              </a:spcBef>
              <a:spcAft>
                <a:spcPts val="0"/>
              </a:spcAft>
              <a:buNone/>
              <a:defRPr sz="1400">
                <a:latin typeface="Source Sans Pro SemiBold"/>
                <a:ea typeface="Source Sans Pro SemiBold"/>
                <a:cs typeface="Source Sans Pro SemiBold"/>
                <a:sym typeface="Source Sans Pro SemiBold"/>
              </a:defRPr>
            </a:lvl3pPr>
            <a:lvl4pPr lvl="3" rtl="0">
              <a:spcBef>
                <a:spcPts val="0"/>
              </a:spcBef>
              <a:spcAft>
                <a:spcPts val="0"/>
              </a:spcAft>
              <a:buNone/>
              <a:defRPr sz="1400">
                <a:latin typeface="Source Sans Pro SemiBold"/>
                <a:ea typeface="Source Sans Pro SemiBold"/>
                <a:cs typeface="Source Sans Pro SemiBold"/>
                <a:sym typeface="Source Sans Pro SemiBold"/>
              </a:defRPr>
            </a:lvl4pPr>
            <a:lvl5pPr lvl="4" rtl="0">
              <a:spcBef>
                <a:spcPts val="0"/>
              </a:spcBef>
              <a:spcAft>
                <a:spcPts val="0"/>
              </a:spcAft>
              <a:buNone/>
              <a:defRPr sz="1400">
                <a:latin typeface="Source Sans Pro SemiBold"/>
                <a:ea typeface="Source Sans Pro SemiBold"/>
                <a:cs typeface="Source Sans Pro SemiBold"/>
                <a:sym typeface="Source Sans Pro SemiBold"/>
              </a:defRPr>
            </a:lvl5pPr>
            <a:lvl6pPr lvl="5" rtl="0">
              <a:spcBef>
                <a:spcPts val="0"/>
              </a:spcBef>
              <a:spcAft>
                <a:spcPts val="0"/>
              </a:spcAft>
              <a:buNone/>
              <a:defRPr sz="1400">
                <a:latin typeface="Source Sans Pro SemiBold"/>
                <a:ea typeface="Source Sans Pro SemiBold"/>
                <a:cs typeface="Source Sans Pro SemiBold"/>
                <a:sym typeface="Source Sans Pro SemiBold"/>
              </a:defRPr>
            </a:lvl6pPr>
            <a:lvl7pPr lvl="6" rtl="0">
              <a:spcBef>
                <a:spcPts val="0"/>
              </a:spcBef>
              <a:spcAft>
                <a:spcPts val="0"/>
              </a:spcAft>
              <a:buNone/>
              <a:defRPr sz="1400">
                <a:latin typeface="Source Sans Pro SemiBold"/>
                <a:ea typeface="Source Sans Pro SemiBold"/>
                <a:cs typeface="Source Sans Pro SemiBold"/>
                <a:sym typeface="Source Sans Pro SemiBold"/>
              </a:defRPr>
            </a:lvl7pPr>
            <a:lvl8pPr lvl="7" rtl="0">
              <a:spcBef>
                <a:spcPts val="0"/>
              </a:spcBef>
              <a:spcAft>
                <a:spcPts val="0"/>
              </a:spcAft>
              <a:buNone/>
              <a:defRPr sz="1400">
                <a:latin typeface="Source Sans Pro SemiBold"/>
                <a:ea typeface="Source Sans Pro SemiBold"/>
                <a:cs typeface="Source Sans Pro SemiBold"/>
                <a:sym typeface="Source Sans Pro SemiBold"/>
              </a:defRPr>
            </a:lvl8pPr>
            <a:lvl9pPr lvl="8" rtl="0">
              <a:spcBef>
                <a:spcPts val="0"/>
              </a:spcBef>
              <a:spcAft>
                <a:spcPts val="0"/>
              </a:spcAft>
              <a:buNone/>
              <a:defRPr sz="1400">
                <a:latin typeface="Source Sans Pro SemiBold"/>
                <a:ea typeface="Source Sans Pro SemiBold"/>
                <a:cs typeface="Source Sans Pro SemiBold"/>
                <a:sym typeface="Source Sans Pro SemiBold"/>
              </a:defRPr>
            </a:lvl9pPr>
          </a:lstStyle>
          <a:p>
            <a:endParaRPr/>
          </a:p>
        </p:txBody>
      </p:sp>
      <p:grpSp>
        <p:nvGrpSpPr>
          <p:cNvPr id="494" name="Google Shape;494;p31"/>
          <p:cNvGrpSpPr/>
          <p:nvPr/>
        </p:nvGrpSpPr>
        <p:grpSpPr>
          <a:xfrm>
            <a:off x="8346000" y="177900"/>
            <a:ext cx="801600" cy="364200"/>
            <a:chOff x="8357100" y="174875"/>
            <a:chExt cx="801600" cy="364200"/>
          </a:xfrm>
        </p:grpSpPr>
        <p:sp>
          <p:nvSpPr>
            <p:cNvPr id="495" name="Google Shape;495;p31"/>
            <p:cNvSpPr/>
            <p:nvPr/>
          </p:nvSpPr>
          <p:spPr>
            <a:xfrm>
              <a:off x="8357100" y="174875"/>
              <a:ext cx="801600" cy="364200"/>
            </a:xfrm>
            <a:prstGeom prst="rect">
              <a:avLst/>
            </a:prstGeom>
            <a:solidFill>
              <a:srgbClr val="2AB1A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31"/>
            <p:cNvGrpSpPr/>
            <p:nvPr/>
          </p:nvGrpSpPr>
          <p:grpSpPr>
            <a:xfrm>
              <a:off x="8478000" y="245784"/>
              <a:ext cx="529431" cy="228430"/>
              <a:chOff x="-250525" y="1236725"/>
              <a:chExt cx="7322700" cy="3159475"/>
            </a:xfrm>
          </p:grpSpPr>
          <p:sp>
            <p:nvSpPr>
              <p:cNvPr id="497" name="Google Shape;497;p31"/>
              <p:cNvSpPr/>
              <p:nvPr/>
            </p:nvSpPr>
            <p:spPr>
              <a:xfrm>
                <a:off x="2172025" y="2145175"/>
                <a:ext cx="123900" cy="123900"/>
              </a:xfrm>
              <a:custGeom>
                <a:avLst/>
                <a:gdLst/>
                <a:ahLst/>
                <a:cxnLst/>
                <a:rect l="l" t="t" r="r" b="b"/>
                <a:pathLst>
                  <a:path w="4956" h="4956" extrusionOk="0">
                    <a:moveTo>
                      <a:pt x="2478" y="0"/>
                    </a:moveTo>
                    <a:cubicBezTo>
                      <a:pt x="1101" y="0"/>
                      <a:pt x="0" y="1101"/>
                      <a:pt x="0" y="2478"/>
                    </a:cubicBezTo>
                    <a:cubicBezTo>
                      <a:pt x="0" y="3854"/>
                      <a:pt x="1101" y="4955"/>
                      <a:pt x="2478" y="4955"/>
                    </a:cubicBezTo>
                    <a:cubicBezTo>
                      <a:pt x="3854" y="4955"/>
                      <a:pt x="4955" y="3854"/>
                      <a:pt x="4955" y="2478"/>
                    </a:cubicBezTo>
                    <a:cubicBezTo>
                      <a:pt x="4955" y="1101"/>
                      <a:pt x="3854" y="0"/>
                      <a:pt x="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250525" y="1395000"/>
                <a:ext cx="3413600" cy="2929925"/>
              </a:xfrm>
              <a:custGeom>
                <a:avLst/>
                <a:gdLst/>
                <a:ahLst/>
                <a:cxnLst/>
                <a:rect l="l" t="t" r="r" b="b"/>
                <a:pathLst>
                  <a:path w="136544" h="117197" extrusionOk="0">
                    <a:moveTo>
                      <a:pt x="111217" y="72952"/>
                    </a:moveTo>
                    <a:lnTo>
                      <a:pt x="111217" y="77357"/>
                    </a:lnTo>
                    <a:lnTo>
                      <a:pt x="82037" y="77357"/>
                    </a:lnTo>
                    <a:lnTo>
                      <a:pt x="82037" y="72952"/>
                    </a:lnTo>
                    <a:close/>
                    <a:moveTo>
                      <a:pt x="98340" y="25127"/>
                    </a:moveTo>
                    <a:cubicBezTo>
                      <a:pt x="101226" y="25127"/>
                      <a:pt x="104155" y="26607"/>
                      <a:pt x="105987" y="29732"/>
                    </a:cubicBezTo>
                    <a:lnTo>
                      <a:pt x="112043" y="27530"/>
                    </a:lnTo>
                    <a:lnTo>
                      <a:pt x="112043" y="27530"/>
                    </a:lnTo>
                    <a:lnTo>
                      <a:pt x="106813" y="33035"/>
                    </a:lnTo>
                    <a:cubicBezTo>
                      <a:pt x="105161" y="36063"/>
                      <a:pt x="104886" y="39918"/>
                      <a:pt x="105711" y="43221"/>
                    </a:cubicBezTo>
                    <a:cubicBezTo>
                      <a:pt x="107638" y="56985"/>
                      <a:pt x="100481" y="69098"/>
                      <a:pt x="87818" y="69098"/>
                    </a:cubicBezTo>
                    <a:lnTo>
                      <a:pt x="78458" y="69098"/>
                    </a:lnTo>
                    <a:lnTo>
                      <a:pt x="78458" y="72952"/>
                    </a:lnTo>
                    <a:lnTo>
                      <a:pt x="71025" y="72952"/>
                    </a:lnTo>
                    <a:cubicBezTo>
                      <a:pt x="70474" y="72952"/>
                      <a:pt x="69767" y="72930"/>
                      <a:pt x="68998" y="72930"/>
                    </a:cubicBezTo>
                    <a:cubicBezTo>
                      <a:pt x="67075" y="72930"/>
                      <a:pt x="64772" y="73070"/>
                      <a:pt x="63592" y="74053"/>
                    </a:cubicBezTo>
                    <a:cubicBezTo>
                      <a:pt x="47075" y="90020"/>
                      <a:pt x="43496" y="94700"/>
                      <a:pt x="42395" y="95251"/>
                    </a:cubicBezTo>
                    <a:cubicBezTo>
                      <a:pt x="42120" y="95361"/>
                      <a:pt x="41910" y="95405"/>
                      <a:pt x="41752" y="95405"/>
                    </a:cubicBezTo>
                    <a:cubicBezTo>
                      <a:pt x="41118" y="95405"/>
                      <a:pt x="41294" y="94700"/>
                      <a:pt x="41294" y="94700"/>
                    </a:cubicBezTo>
                    <a:lnTo>
                      <a:pt x="89469" y="35238"/>
                    </a:lnTo>
                    <a:cubicBezTo>
                      <a:pt x="89469" y="28704"/>
                      <a:pt x="93853" y="25127"/>
                      <a:pt x="98340" y="25127"/>
                    </a:cubicBezTo>
                    <a:close/>
                    <a:moveTo>
                      <a:pt x="78183" y="1"/>
                    </a:moveTo>
                    <a:cubicBezTo>
                      <a:pt x="26153" y="1"/>
                      <a:pt x="0" y="63042"/>
                      <a:pt x="36889" y="99930"/>
                    </a:cubicBezTo>
                    <a:cubicBezTo>
                      <a:pt x="48730" y="111860"/>
                      <a:pt x="63335" y="117197"/>
                      <a:pt x="77678" y="117197"/>
                    </a:cubicBezTo>
                    <a:cubicBezTo>
                      <a:pt x="107685" y="117197"/>
                      <a:pt x="136544" y="93840"/>
                      <a:pt x="136544" y="58637"/>
                    </a:cubicBezTo>
                    <a:cubicBezTo>
                      <a:pt x="136544" y="26428"/>
                      <a:pt x="110391" y="1"/>
                      <a:pt x="7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3837525" y="1236725"/>
                <a:ext cx="770825" cy="1411350"/>
              </a:xfrm>
              <a:custGeom>
                <a:avLst/>
                <a:gdLst/>
                <a:ahLst/>
                <a:cxnLst/>
                <a:rect l="l" t="t" r="r" b="b"/>
                <a:pathLst>
                  <a:path w="30833" h="56454" extrusionOk="0">
                    <a:moveTo>
                      <a:pt x="15416" y="19270"/>
                    </a:moveTo>
                    <a:cubicBezTo>
                      <a:pt x="21748" y="19270"/>
                      <a:pt x="22849" y="25051"/>
                      <a:pt x="22849" y="34962"/>
                    </a:cubicBezTo>
                    <a:cubicBezTo>
                      <a:pt x="22849" y="43771"/>
                      <a:pt x="21473" y="49552"/>
                      <a:pt x="15692" y="49552"/>
                    </a:cubicBezTo>
                    <a:cubicBezTo>
                      <a:pt x="10186" y="49552"/>
                      <a:pt x="8809" y="43771"/>
                      <a:pt x="8809" y="34136"/>
                    </a:cubicBezTo>
                    <a:cubicBezTo>
                      <a:pt x="8809" y="23124"/>
                      <a:pt x="10461" y="19270"/>
                      <a:pt x="15416" y="19270"/>
                    </a:cubicBezTo>
                    <a:close/>
                    <a:moveTo>
                      <a:pt x="22299" y="0"/>
                    </a:moveTo>
                    <a:lnTo>
                      <a:pt x="22299" y="18444"/>
                    </a:lnTo>
                    <a:cubicBezTo>
                      <a:pt x="20647" y="14590"/>
                      <a:pt x="16793" y="12388"/>
                      <a:pt x="12663" y="12388"/>
                    </a:cubicBezTo>
                    <a:cubicBezTo>
                      <a:pt x="6332" y="12388"/>
                      <a:pt x="0" y="15416"/>
                      <a:pt x="0" y="33861"/>
                    </a:cubicBezTo>
                    <a:cubicBezTo>
                      <a:pt x="0" y="48176"/>
                      <a:pt x="3854" y="56434"/>
                      <a:pt x="13765" y="56434"/>
                    </a:cubicBezTo>
                    <a:cubicBezTo>
                      <a:pt x="13942" y="56447"/>
                      <a:pt x="14120" y="56453"/>
                      <a:pt x="14298" y="56453"/>
                    </a:cubicBezTo>
                    <a:cubicBezTo>
                      <a:pt x="17969" y="56453"/>
                      <a:pt x="21536" y="53779"/>
                      <a:pt x="22849" y="50103"/>
                    </a:cubicBezTo>
                    <a:lnTo>
                      <a:pt x="22849" y="55333"/>
                    </a:lnTo>
                    <a:lnTo>
                      <a:pt x="30833" y="55333"/>
                    </a:lnTo>
                    <a:lnTo>
                      <a:pt x="308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4794150" y="1546400"/>
                <a:ext cx="812125" cy="1101200"/>
              </a:xfrm>
              <a:custGeom>
                <a:avLst/>
                <a:gdLst/>
                <a:ahLst/>
                <a:cxnLst/>
                <a:rect l="l" t="t" r="r" b="b"/>
                <a:pathLst>
                  <a:path w="32485" h="44048" extrusionOk="0">
                    <a:moveTo>
                      <a:pt x="20922" y="20923"/>
                    </a:moveTo>
                    <a:lnTo>
                      <a:pt x="20922" y="27805"/>
                    </a:lnTo>
                    <a:cubicBezTo>
                      <a:pt x="20922" y="33862"/>
                      <a:pt x="18445" y="37716"/>
                      <a:pt x="13214" y="37716"/>
                    </a:cubicBezTo>
                    <a:cubicBezTo>
                      <a:pt x="9911" y="37716"/>
                      <a:pt x="8259" y="34963"/>
                      <a:pt x="8259" y="31384"/>
                    </a:cubicBezTo>
                    <a:cubicBezTo>
                      <a:pt x="7984" y="28631"/>
                      <a:pt x="9085" y="26153"/>
                      <a:pt x="11562" y="24777"/>
                    </a:cubicBezTo>
                    <a:cubicBezTo>
                      <a:pt x="14866" y="23676"/>
                      <a:pt x="17894" y="22575"/>
                      <a:pt x="20922" y="20923"/>
                    </a:cubicBezTo>
                    <a:close/>
                    <a:moveTo>
                      <a:pt x="15692" y="1"/>
                    </a:moveTo>
                    <a:cubicBezTo>
                      <a:pt x="4680" y="1"/>
                      <a:pt x="1101" y="4956"/>
                      <a:pt x="1101" y="13765"/>
                    </a:cubicBezTo>
                    <a:lnTo>
                      <a:pt x="9085" y="13765"/>
                    </a:lnTo>
                    <a:cubicBezTo>
                      <a:pt x="9085" y="9911"/>
                      <a:pt x="9911" y="5782"/>
                      <a:pt x="15417" y="5782"/>
                    </a:cubicBezTo>
                    <a:cubicBezTo>
                      <a:pt x="19821" y="5782"/>
                      <a:pt x="21198" y="8535"/>
                      <a:pt x="21198" y="12114"/>
                    </a:cubicBezTo>
                    <a:cubicBezTo>
                      <a:pt x="21198" y="15692"/>
                      <a:pt x="19271" y="16518"/>
                      <a:pt x="16242" y="17344"/>
                    </a:cubicBezTo>
                    <a:lnTo>
                      <a:pt x="9635" y="19271"/>
                    </a:lnTo>
                    <a:cubicBezTo>
                      <a:pt x="4130" y="21198"/>
                      <a:pt x="0" y="23125"/>
                      <a:pt x="0" y="32210"/>
                    </a:cubicBezTo>
                    <a:cubicBezTo>
                      <a:pt x="0" y="40193"/>
                      <a:pt x="4130" y="44047"/>
                      <a:pt x="11012" y="44047"/>
                    </a:cubicBezTo>
                    <a:cubicBezTo>
                      <a:pt x="15141" y="44047"/>
                      <a:pt x="19271" y="41845"/>
                      <a:pt x="21198" y="37991"/>
                    </a:cubicBezTo>
                    <a:cubicBezTo>
                      <a:pt x="21473" y="41845"/>
                      <a:pt x="24501" y="43221"/>
                      <a:pt x="28355" y="43221"/>
                    </a:cubicBezTo>
                    <a:cubicBezTo>
                      <a:pt x="29732" y="43221"/>
                      <a:pt x="31108" y="42946"/>
                      <a:pt x="32484" y="42395"/>
                    </a:cubicBezTo>
                    <a:lnTo>
                      <a:pt x="32484" y="36890"/>
                    </a:lnTo>
                    <a:cubicBezTo>
                      <a:pt x="31934" y="37165"/>
                      <a:pt x="31383" y="37165"/>
                      <a:pt x="31108" y="37165"/>
                    </a:cubicBezTo>
                    <a:cubicBezTo>
                      <a:pt x="29732" y="37165"/>
                      <a:pt x="28906" y="35789"/>
                      <a:pt x="28906" y="34137"/>
                    </a:cubicBezTo>
                    <a:lnTo>
                      <a:pt x="28906" y="10462"/>
                    </a:lnTo>
                    <a:cubicBezTo>
                      <a:pt x="28906" y="3029"/>
                      <a:pt x="23125" y="1"/>
                      <a:pt x="15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5654425" y="1278000"/>
                <a:ext cx="523075" cy="1355825"/>
              </a:xfrm>
              <a:custGeom>
                <a:avLst/>
                <a:gdLst/>
                <a:ahLst/>
                <a:cxnLst/>
                <a:rect l="l" t="t" r="r" b="b"/>
                <a:pathLst>
                  <a:path w="20923" h="54233" extrusionOk="0">
                    <a:moveTo>
                      <a:pt x="5506" y="1"/>
                    </a:moveTo>
                    <a:lnTo>
                      <a:pt x="5506" y="12113"/>
                    </a:lnTo>
                    <a:lnTo>
                      <a:pt x="0" y="12113"/>
                    </a:lnTo>
                    <a:lnTo>
                      <a:pt x="0" y="18170"/>
                    </a:lnTo>
                    <a:lnTo>
                      <a:pt x="5506" y="18170"/>
                    </a:lnTo>
                    <a:lnTo>
                      <a:pt x="5506" y="44047"/>
                    </a:lnTo>
                    <a:cubicBezTo>
                      <a:pt x="5506" y="52581"/>
                      <a:pt x="8259" y="54233"/>
                      <a:pt x="14040" y="54233"/>
                    </a:cubicBezTo>
                    <a:cubicBezTo>
                      <a:pt x="16243" y="54233"/>
                      <a:pt x="18445" y="53957"/>
                      <a:pt x="20647" y="53407"/>
                    </a:cubicBezTo>
                    <a:lnTo>
                      <a:pt x="20647" y="47350"/>
                    </a:lnTo>
                    <a:cubicBezTo>
                      <a:pt x="19821" y="47350"/>
                      <a:pt x="18720" y="47626"/>
                      <a:pt x="17894" y="47626"/>
                    </a:cubicBezTo>
                    <a:cubicBezTo>
                      <a:pt x="14866" y="47626"/>
                      <a:pt x="14040" y="46249"/>
                      <a:pt x="14040" y="43221"/>
                    </a:cubicBezTo>
                    <a:lnTo>
                      <a:pt x="14040" y="18445"/>
                    </a:lnTo>
                    <a:lnTo>
                      <a:pt x="20922" y="18445"/>
                    </a:lnTo>
                    <a:lnTo>
                      <a:pt x="20922" y="12113"/>
                    </a:lnTo>
                    <a:lnTo>
                      <a:pt x="14040" y="12113"/>
                    </a:lnTo>
                    <a:lnTo>
                      <a:pt x="14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6266950" y="1546400"/>
                <a:ext cx="805225" cy="1101200"/>
              </a:xfrm>
              <a:custGeom>
                <a:avLst/>
                <a:gdLst/>
                <a:ahLst/>
                <a:cxnLst/>
                <a:rect l="l" t="t" r="r" b="b"/>
                <a:pathLst>
                  <a:path w="32209" h="44048" extrusionOk="0">
                    <a:moveTo>
                      <a:pt x="20922" y="20923"/>
                    </a:moveTo>
                    <a:lnTo>
                      <a:pt x="20647" y="27805"/>
                    </a:lnTo>
                    <a:cubicBezTo>
                      <a:pt x="20647" y="33862"/>
                      <a:pt x="18169" y="37716"/>
                      <a:pt x="13214" y="37716"/>
                    </a:cubicBezTo>
                    <a:cubicBezTo>
                      <a:pt x="9911" y="37716"/>
                      <a:pt x="7984" y="34963"/>
                      <a:pt x="7984" y="31384"/>
                    </a:cubicBezTo>
                    <a:cubicBezTo>
                      <a:pt x="7708" y="28631"/>
                      <a:pt x="9085" y="26153"/>
                      <a:pt x="11562" y="24777"/>
                    </a:cubicBezTo>
                    <a:cubicBezTo>
                      <a:pt x="14866" y="23676"/>
                      <a:pt x="17894" y="22575"/>
                      <a:pt x="20922" y="20923"/>
                    </a:cubicBezTo>
                    <a:close/>
                    <a:moveTo>
                      <a:pt x="15416" y="1"/>
                    </a:moveTo>
                    <a:cubicBezTo>
                      <a:pt x="4405" y="1"/>
                      <a:pt x="826" y="4956"/>
                      <a:pt x="826" y="13765"/>
                    </a:cubicBezTo>
                    <a:lnTo>
                      <a:pt x="9085" y="13765"/>
                    </a:lnTo>
                    <a:cubicBezTo>
                      <a:pt x="9085" y="9911"/>
                      <a:pt x="9911" y="5782"/>
                      <a:pt x="15416" y="5782"/>
                    </a:cubicBezTo>
                    <a:cubicBezTo>
                      <a:pt x="19821" y="5782"/>
                      <a:pt x="21197" y="8535"/>
                      <a:pt x="21197" y="12114"/>
                    </a:cubicBezTo>
                    <a:cubicBezTo>
                      <a:pt x="21197" y="15692"/>
                      <a:pt x="19270" y="16518"/>
                      <a:pt x="16242" y="17344"/>
                    </a:cubicBezTo>
                    <a:lnTo>
                      <a:pt x="9911" y="19271"/>
                    </a:lnTo>
                    <a:cubicBezTo>
                      <a:pt x="4130" y="21198"/>
                      <a:pt x="0" y="23125"/>
                      <a:pt x="0" y="32210"/>
                    </a:cubicBezTo>
                    <a:cubicBezTo>
                      <a:pt x="0" y="40193"/>
                      <a:pt x="4405" y="44047"/>
                      <a:pt x="11012" y="44047"/>
                    </a:cubicBezTo>
                    <a:cubicBezTo>
                      <a:pt x="15416" y="44047"/>
                      <a:pt x="19270" y="41845"/>
                      <a:pt x="21197" y="37991"/>
                    </a:cubicBezTo>
                    <a:cubicBezTo>
                      <a:pt x="21197" y="41845"/>
                      <a:pt x="24501" y="43221"/>
                      <a:pt x="28080" y="43221"/>
                    </a:cubicBezTo>
                    <a:cubicBezTo>
                      <a:pt x="29456" y="43221"/>
                      <a:pt x="30833" y="42946"/>
                      <a:pt x="32209" y="42395"/>
                    </a:cubicBezTo>
                    <a:lnTo>
                      <a:pt x="32209" y="36890"/>
                    </a:lnTo>
                    <a:cubicBezTo>
                      <a:pt x="31934" y="37165"/>
                      <a:pt x="31383" y="37165"/>
                      <a:pt x="30833" y="37165"/>
                    </a:cubicBezTo>
                    <a:cubicBezTo>
                      <a:pt x="29731" y="37165"/>
                      <a:pt x="28630" y="35789"/>
                      <a:pt x="28630" y="34137"/>
                    </a:cubicBezTo>
                    <a:lnTo>
                      <a:pt x="28630" y="10462"/>
                    </a:lnTo>
                    <a:cubicBezTo>
                      <a:pt x="28630" y="3029"/>
                      <a:pt x="22849" y="1"/>
                      <a:pt x="15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3975150" y="2977925"/>
                <a:ext cx="206500" cy="1397100"/>
              </a:xfrm>
              <a:custGeom>
                <a:avLst/>
                <a:gdLst/>
                <a:ahLst/>
                <a:cxnLst/>
                <a:rect l="l" t="t" r="r" b="b"/>
                <a:pathLst>
                  <a:path w="8260" h="55884" extrusionOk="0">
                    <a:moveTo>
                      <a:pt x="1" y="0"/>
                    </a:moveTo>
                    <a:lnTo>
                      <a:pt x="1" y="8259"/>
                    </a:lnTo>
                    <a:lnTo>
                      <a:pt x="8260" y="8259"/>
                    </a:lnTo>
                    <a:lnTo>
                      <a:pt x="8260" y="0"/>
                    </a:lnTo>
                    <a:close/>
                    <a:moveTo>
                      <a:pt x="1" y="14315"/>
                    </a:moveTo>
                    <a:lnTo>
                      <a:pt x="1" y="55884"/>
                    </a:lnTo>
                    <a:lnTo>
                      <a:pt x="8260" y="55884"/>
                    </a:lnTo>
                    <a:lnTo>
                      <a:pt x="8260" y="143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4415625" y="2991675"/>
                <a:ext cx="812125" cy="1383350"/>
              </a:xfrm>
              <a:custGeom>
                <a:avLst/>
                <a:gdLst/>
                <a:ahLst/>
                <a:cxnLst/>
                <a:rect l="l" t="t" r="r" b="b"/>
                <a:pathLst>
                  <a:path w="32485" h="55334" extrusionOk="0">
                    <a:moveTo>
                      <a:pt x="0" y="1"/>
                    </a:moveTo>
                    <a:lnTo>
                      <a:pt x="0" y="55334"/>
                    </a:lnTo>
                    <a:lnTo>
                      <a:pt x="8259" y="55334"/>
                    </a:lnTo>
                    <a:lnTo>
                      <a:pt x="8259" y="42120"/>
                    </a:lnTo>
                    <a:lnTo>
                      <a:pt x="12939" y="36339"/>
                    </a:lnTo>
                    <a:lnTo>
                      <a:pt x="23400" y="55334"/>
                    </a:lnTo>
                    <a:lnTo>
                      <a:pt x="32485" y="55334"/>
                    </a:lnTo>
                    <a:lnTo>
                      <a:pt x="18170" y="29732"/>
                    </a:lnTo>
                    <a:lnTo>
                      <a:pt x="30558" y="13490"/>
                    </a:lnTo>
                    <a:lnTo>
                      <a:pt x="20922" y="13490"/>
                    </a:lnTo>
                    <a:lnTo>
                      <a:pt x="8259" y="31108"/>
                    </a:lnTo>
                    <a:lnTo>
                      <a:pt x="8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5330950" y="3335800"/>
                <a:ext cx="736425" cy="1060400"/>
              </a:xfrm>
              <a:custGeom>
                <a:avLst/>
                <a:gdLst/>
                <a:ahLst/>
                <a:cxnLst/>
                <a:rect l="l" t="t" r="r" b="b"/>
                <a:pathLst>
                  <a:path w="29457" h="42416" extrusionOk="0">
                    <a:moveTo>
                      <a:pt x="1" y="0"/>
                    </a:moveTo>
                    <a:lnTo>
                      <a:pt x="1" y="28630"/>
                    </a:lnTo>
                    <a:cubicBezTo>
                      <a:pt x="1" y="39642"/>
                      <a:pt x="4130" y="42395"/>
                      <a:pt x="10462" y="42395"/>
                    </a:cubicBezTo>
                    <a:cubicBezTo>
                      <a:pt x="10686" y="42409"/>
                      <a:pt x="10908" y="42415"/>
                      <a:pt x="11130" y="42415"/>
                    </a:cubicBezTo>
                    <a:cubicBezTo>
                      <a:pt x="15281" y="42415"/>
                      <a:pt x="19108" y="40011"/>
                      <a:pt x="21198" y="36613"/>
                    </a:cubicBezTo>
                    <a:lnTo>
                      <a:pt x="21198" y="41569"/>
                    </a:lnTo>
                    <a:lnTo>
                      <a:pt x="29457" y="41569"/>
                    </a:lnTo>
                    <a:lnTo>
                      <a:pt x="29457" y="0"/>
                    </a:lnTo>
                    <a:lnTo>
                      <a:pt x="20923" y="0"/>
                    </a:lnTo>
                    <a:lnTo>
                      <a:pt x="20923" y="28905"/>
                    </a:lnTo>
                    <a:cubicBezTo>
                      <a:pt x="21187" y="32609"/>
                      <a:pt x="18148" y="35804"/>
                      <a:pt x="14490" y="35804"/>
                    </a:cubicBezTo>
                    <a:cubicBezTo>
                      <a:pt x="14341" y="35804"/>
                      <a:pt x="14191" y="35798"/>
                      <a:pt x="14041" y="35788"/>
                    </a:cubicBezTo>
                    <a:cubicBezTo>
                      <a:pt x="10462" y="35788"/>
                      <a:pt x="8535" y="34411"/>
                      <a:pt x="8535" y="29731"/>
                    </a:cubicBezTo>
                    <a:lnTo>
                      <a:pt x="8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6" name="Google Shape;506;p31"/>
          <p:cNvSpPr txBox="1">
            <a:spLocks noGrp="1"/>
          </p:cNvSpPr>
          <p:nvPr>
            <p:ph type="title"/>
          </p:nvPr>
        </p:nvSpPr>
        <p:spPr>
          <a:xfrm>
            <a:off x="360000" y="567600"/>
            <a:ext cx="8424000" cy="360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507" name="Google Shape;507;p31"/>
          <p:cNvSpPr txBox="1">
            <a:spLocks noGrp="1"/>
          </p:cNvSpPr>
          <p:nvPr>
            <p:ph type="title" idx="7"/>
          </p:nvPr>
        </p:nvSpPr>
        <p:spPr>
          <a:xfrm>
            <a:off x="360000" y="360000"/>
            <a:ext cx="8424000" cy="36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AB1AC"/>
              </a:buClr>
              <a:buSzPts val="1800"/>
              <a:buNone/>
              <a:defRPr sz="1800">
                <a:solidFill>
                  <a:srgbClr val="2AB1AC"/>
                </a:solidFill>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508" name="Google Shape;508;p31"/>
          <p:cNvSpPr txBox="1">
            <a:spLocks noGrp="1"/>
          </p:cNvSpPr>
          <p:nvPr>
            <p:ph type="subTitle" idx="8"/>
          </p:nvPr>
        </p:nvSpPr>
        <p:spPr>
          <a:xfrm>
            <a:off x="6098400" y="2038125"/>
            <a:ext cx="2685600" cy="771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09" name="Google Shape;509;p31"/>
          <p:cNvSpPr txBox="1">
            <a:spLocks noGrp="1"/>
          </p:cNvSpPr>
          <p:nvPr>
            <p:ph type="subTitle" idx="9"/>
          </p:nvPr>
        </p:nvSpPr>
        <p:spPr>
          <a:xfrm>
            <a:off x="6098400" y="1266825"/>
            <a:ext cx="2685600" cy="771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latin typeface="Source Sans Pro SemiBold"/>
                <a:ea typeface="Source Sans Pro SemiBold"/>
                <a:cs typeface="Source Sans Pro SemiBold"/>
                <a:sym typeface="Source Sans Pro SemiBold"/>
              </a:defRPr>
            </a:lvl1pPr>
            <a:lvl2pPr lvl="1" rtl="0">
              <a:spcBef>
                <a:spcPts val="0"/>
              </a:spcBef>
              <a:spcAft>
                <a:spcPts val="0"/>
              </a:spcAft>
              <a:buNone/>
              <a:defRPr sz="1400">
                <a:latin typeface="Source Sans Pro SemiBold"/>
                <a:ea typeface="Source Sans Pro SemiBold"/>
                <a:cs typeface="Source Sans Pro SemiBold"/>
                <a:sym typeface="Source Sans Pro SemiBold"/>
              </a:defRPr>
            </a:lvl2pPr>
            <a:lvl3pPr lvl="2" rtl="0">
              <a:spcBef>
                <a:spcPts val="0"/>
              </a:spcBef>
              <a:spcAft>
                <a:spcPts val="0"/>
              </a:spcAft>
              <a:buNone/>
              <a:defRPr sz="1400">
                <a:latin typeface="Source Sans Pro SemiBold"/>
                <a:ea typeface="Source Sans Pro SemiBold"/>
                <a:cs typeface="Source Sans Pro SemiBold"/>
                <a:sym typeface="Source Sans Pro SemiBold"/>
              </a:defRPr>
            </a:lvl3pPr>
            <a:lvl4pPr lvl="3" rtl="0">
              <a:spcBef>
                <a:spcPts val="0"/>
              </a:spcBef>
              <a:spcAft>
                <a:spcPts val="0"/>
              </a:spcAft>
              <a:buNone/>
              <a:defRPr sz="1400">
                <a:latin typeface="Source Sans Pro SemiBold"/>
                <a:ea typeface="Source Sans Pro SemiBold"/>
                <a:cs typeface="Source Sans Pro SemiBold"/>
                <a:sym typeface="Source Sans Pro SemiBold"/>
              </a:defRPr>
            </a:lvl4pPr>
            <a:lvl5pPr lvl="4" rtl="0">
              <a:spcBef>
                <a:spcPts val="0"/>
              </a:spcBef>
              <a:spcAft>
                <a:spcPts val="0"/>
              </a:spcAft>
              <a:buNone/>
              <a:defRPr sz="1400">
                <a:latin typeface="Source Sans Pro SemiBold"/>
                <a:ea typeface="Source Sans Pro SemiBold"/>
                <a:cs typeface="Source Sans Pro SemiBold"/>
                <a:sym typeface="Source Sans Pro SemiBold"/>
              </a:defRPr>
            </a:lvl5pPr>
            <a:lvl6pPr lvl="5" rtl="0">
              <a:spcBef>
                <a:spcPts val="0"/>
              </a:spcBef>
              <a:spcAft>
                <a:spcPts val="0"/>
              </a:spcAft>
              <a:buNone/>
              <a:defRPr sz="1400">
                <a:latin typeface="Source Sans Pro SemiBold"/>
                <a:ea typeface="Source Sans Pro SemiBold"/>
                <a:cs typeface="Source Sans Pro SemiBold"/>
                <a:sym typeface="Source Sans Pro SemiBold"/>
              </a:defRPr>
            </a:lvl6pPr>
            <a:lvl7pPr lvl="6" rtl="0">
              <a:spcBef>
                <a:spcPts val="0"/>
              </a:spcBef>
              <a:spcAft>
                <a:spcPts val="0"/>
              </a:spcAft>
              <a:buNone/>
              <a:defRPr sz="1400">
                <a:latin typeface="Source Sans Pro SemiBold"/>
                <a:ea typeface="Source Sans Pro SemiBold"/>
                <a:cs typeface="Source Sans Pro SemiBold"/>
                <a:sym typeface="Source Sans Pro SemiBold"/>
              </a:defRPr>
            </a:lvl7pPr>
            <a:lvl8pPr lvl="7" rtl="0">
              <a:spcBef>
                <a:spcPts val="0"/>
              </a:spcBef>
              <a:spcAft>
                <a:spcPts val="0"/>
              </a:spcAft>
              <a:buNone/>
              <a:defRPr sz="1400">
                <a:latin typeface="Source Sans Pro SemiBold"/>
                <a:ea typeface="Source Sans Pro SemiBold"/>
                <a:cs typeface="Source Sans Pro SemiBold"/>
                <a:sym typeface="Source Sans Pro SemiBold"/>
              </a:defRPr>
            </a:lvl8pPr>
            <a:lvl9pPr lvl="8" rtl="0">
              <a:spcBef>
                <a:spcPts val="0"/>
              </a:spcBef>
              <a:spcAft>
                <a:spcPts val="0"/>
              </a:spcAft>
              <a:buNone/>
              <a:defRPr sz="1400">
                <a:latin typeface="Source Sans Pro SemiBold"/>
                <a:ea typeface="Source Sans Pro SemiBold"/>
                <a:cs typeface="Source Sans Pro SemiBold"/>
                <a:sym typeface="Source Sans Pro Semi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Contents 3 4">
  <p:cSld name="ONE_COLUMN_TEXT_1_3_4">
    <p:spTree>
      <p:nvGrpSpPr>
        <p:cNvPr id="1" name="Shape 510"/>
        <p:cNvGrpSpPr/>
        <p:nvPr/>
      </p:nvGrpSpPr>
      <p:grpSpPr>
        <a:xfrm>
          <a:off x="0" y="0"/>
          <a:ext cx="0" cy="0"/>
          <a:chOff x="0" y="0"/>
          <a:chExt cx="0" cy="0"/>
        </a:xfrm>
      </p:grpSpPr>
      <p:sp>
        <p:nvSpPr>
          <p:cNvPr id="511" name="Google Shape;511;p32"/>
          <p:cNvSpPr txBox="1">
            <a:spLocks noGrp="1"/>
          </p:cNvSpPr>
          <p:nvPr>
            <p:ph type="subTitle" idx="1"/>
          </p:nvPr>
        </p:nvSpPr>
        <p:spPr>
          <a:xfrm>
            <a:off x="368700" y="2888450"/>
            <a:ext cx="2671200" cy="65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42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512" name="Google Shape;512;p32"/>
          <p:cNvSpPr txBox="1">
            <a:spLocks noGrp="1"/>
          </p:cNvSpPr>
          <p:nvPr>
            <p:ph type="subTitle" idx="2"/>
          </p:nvPr>
        </p:nvSpPr>
        <p:spPr>
          <a:xfrm>
            <a:off x="3229200" y="2888450"/>
            <a:ext cx="2671200" cy="65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4200">
                <a:solidFill>
                  <a:schemeClr val="dk1"/>
                </a:solidFill>
              </a:defRPr>
            </a:lvl1pPr>
            <a:lvl2pPr lvl="1" rtl="0">
              <a:spcBef>
                <a:spcPts val="0"/>
              </a:spcBef>
              <a:spcAft>
                <a:spcPts val="0"/>
              </a:spcAft>
              <a:buNone/>
              <a:defRPr sz="1400">
                <a:solidFill>
                  <a:schemeClr val="dk1"/>
                </a:solidFill>
              </a:defRPr>
            </a:lvl2pPr>
            <a:lvl3pPr lvl="2" rtl="0">
              <a:spcBef>
                <a:spcPts val="0"/>
              </a:spcBef>
              <a:spcAft>
                <a:spcPts val="0"/>
              </a:spcAft>
              <a:buNone/>
              <a:defRPr sz="1400">
                <a:solidFill>
                  <a:schemeClr val="dk1"/>
                </a:solidFill>
              </a:defRPr>
            </a:lvl3pPr>
            <a:lvl4pPr lvl="3" rtl="0">
              <a:spcBef>
                <a:spcPts val="0"/>
              </a:spcBef>
              <a:spcAft>
                <a:spcPts val="0"/>
              </a:spcAft>
              <a:buNone/>
              <a:defRPr sz="1400">
                <a:solidFill>
                  <a:schemeClr val="dk1"/>
                </a:solidFill>
              </a:defRPr>
            </a:lvl4pPr>
            <a:lvl5pPr lvl="4" rtl="0">
              <a:spcBef>
                <a:spcPts val="0"/>
              </a:spcBef>
              <a:spcAft>
                <a:spcPts val="0"/>
              </a:spcAft>
              <a:buNone/>
              <a:defRPr sz="1400">
                <a:solidFill>
                  <a:schemeClr val="dk1"/>
                </a:solidFill>
              </a:defRPr>
            </a:lvl5pPr>
            <a:lvl6pPr lvl="5" rtl="0">
              <a:spcBef>
                <a:spcPts val="0"/>
              </a:spcBef>
              <a:spcAft>
                <a:spcPts val="0"/>
              </a:spcAft>
              <a:buNone/>
              <a:defRPr sz="1400">
                <a:solidFill>
                  <a:schemeClr val="dk1"/>
                </a:solidFill>
              </a:defRPr>
            </a:lvl6pPr>
            <a:lvl7pPr lvl="6" rtl="0">
              <a:spcBef>
                <a:spcPts val="0"/>
              </a:spcBef>
              <a:spcAft>
                <a:spcPts val="0"/>
              </a:spcAft>
              <a:buNone/>
              <a:defRPr sz="1400">
                <a:solidFill>
                  <a:schemeClr val="dk1"/>
                </a:solidFill>
              </a:defRPr>
            </a:lvl7pPr>
            <a:lvl8pPr lvl="7" rtl="0">
              <a:spcBef>
                <a:spcPts val="0"/>
              </a:spcBef>
              <a:spcAft>
                <a:spcPts val="0"/>
              </a:spcAft>
              <a:buNone/>
              <a:defRPr sz="1400">
                <a:solidFill>
                  <a:schemeClr val="dk1"/>
                </a:solidFill>
              </a:defRPr>
            </a:lvl8pPr>
            <a:lvl9pPr lvl="8" rtl="0">
              <a:spcBef>
                <a:spcPts val="0"/>
              </a:spcBef>
              <a:spcAft>
                <a:spcPts val="0"/>
              </a:spcAft>
              <a:buNone/>
              <a:defRPr sz="1400">
                <a:solidFill>
                  <a:schemeClr val="dk1"/>
                </a:solidFill>
              </a:defRPr>
            </a:lvl9pPr>
          </a:lstStyle>
          <a:p>
            <a:endParaRPr/>
          </a:p>
        </p:txBody>
      </p:sp>
      <p:sp>
        <p:nvSpPr>
          <p:cNvPr id="513" name="Google Shape;513;p32"/>
          <p:cNvSpPr txBox="1">
            <a:spLocks noGrp="1"/>
          </p:cNvSpPr>
          <p:nvPr>
            <p:ph type="title"/>
          </p:nvPr>
        </p:nvSpPr>
        <p:spPr>
          <a:xfrm>
            <a:off x="360000" y="567600"/>
            <a:ext cx="8424000" cy="360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514" name="Google Shape;51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515" name="Google Shape;515;p32"/>
          <p:cNvSpPr txBox="1"/>
          <p:nvPr/>
        </p:nvSpPr>
        <p:spPr>
          <a:xfrm>
            <a:off x="368700" y="3499900"/>
            <a:ext cx="2671200" cy="11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32"/>
          <p:cNvSpPr txBox="1">
            <a:spLocks noGrp="1"/>
          </p:cNvSpPr>
          <p:nvPr>
            <p:ph type="subTitle" idx="3"/>
          </p:nvPr>
        </p:nvSpPr>
        <p:spPr>
          <a:xfrm>
            <a:off x="368700" y="3354825"/>
            <a:ext cx="2671200" cy="7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b="1">
                <a:solidFill>
                  <a:srgbClr val="2AB1AC"/>
                </a:solidFill>
              </a:defRPr>
            </a:lvl1pPr>
            <a:lvl2pPr lvl="1" rtl="0">
              <a:lnSpc>
                <a:spcPct val="100000"/>
              </a:lnSpc>
              <a:spcBef>
                <a:spcPts val="0"/>
              </a:spcBef>
              <a:spcAft>
                <a:spcPts val="0"/>
              </a:spcAft>
              <a:buNone/>
              <a:defRPr b="1">
                <a:solidFill>
                  <a:srgbClr val="2AB1AC"/>
                </a:solidFill>
              </a:defRPr>
            </a:lvl2pPr>
            <a:lvl3pPr lvl="2" rtl="0">
              <a:lnSpc>
                <a:spcPct val="100000"/>
              </a:lnSpc>
              <a:spcBef>
                <a:spcPts val="0"/>
              </a:spcBef>
              <a:spcAft>
                <a:spcPts val="0"/>
              </a:spcAft>
              <a:buNone/>
              <a:defRPr b="1">
                <a:solidFill>
                  <a:srgbClr val="2AB1AC"/>
                </a:solidFill>
              </a:defRPr>
            </a:lvl3pPr>
            <a:lvl4pPr lvl="3" rtl="0">
              <a:lnSpc>
                <a:spcPct val="100000"/>
              </a:lnSpc>
              <a:spcBef>
                <a:spcPts val="0"/>
              </a:spcBef>
              <a:spcAft>
                <a:spcPts val="0"/>
              </a:spcAft>
              <a:buNone/>
              <a:defRPr b="1">
                <a:solidFill>
                  <a:srgbClr val="2AB1AC"/>
                </a:solidFill>
              </a:defRPr>
            </a:lvl4pPr>
            <a:lvl5pPr lvl="4" rtl="0">
              <a:lnSpc>
                <a:spcPct val="100000"/>
              </a:lnSpc>
              <a:spcBef>
                <a:spcPts val="0"/>
              </a:spcBef>
              <a:spcAft>
                <a:spcPts val="0"/>
              </a:spcAft>
              <a:buNone/>
              <a:defRPr b="1">
                <a:solidFill>
                  <a:srgbClr val="2AB1AC"/>
                </a:solidFill>
              </a:defRPr>
            </a:lvl5pPr>
            <a:lvl6pPr lvl="5" rtl="0">
              <a:lnSpc>
                <a:spcPct val="100000"/>
              </a:lnSpc>
              <a:spcBef>
                <a:spcPts val="0"/>
              </a:spcBef>
              <a:spcAft>
                <a:spcPts val="0"/>
              </a:spcAft>
              <a:buNone/>
              <a:defRPr b="1">
                <a:solidFill>
                  <a:srgbClr val="2AB1AC"/>
                </a:solidFill>
              </a:defRPr>
            </a:lvl6pPr>
            <a:lvl7pPr lvl="6" rtl="0">
              <a:lnSpc>
                <a:spcPct val="100000"/>
              </a:lnSpc>
              <a:spcBef>
                <a:spcPts val="0"/>
              </a:spcBef>
              <a:spcAft>
                <a:spcPts val="0"/>
              </a:spcAft>
              <a:buNone/>
              <a:defRPr b="1">
                <a:solidFill>
                  <a:srgbClr val="2AB1AC"/>
                </a:solidFill>
              </a:defRPr>
            </a:lvl7pPr>
            <a:lvl8pPr lvl="7" rtl="0">
              <a:lnSpc>
                <a:spcPct val="100000"/>
              </a:lnSpc>
              <a:spcBef>
                <a:spcPts val="0"/>
              </a:spcBef>
              <a:spcAft>
                <a:spcPts val="0"/>
              </a:spcAft>
              <a:buNone/>
              <a:defRPr b="1">
                <a:solidFill>
                  <a:srgbClr val="2AB1AC"/>
                </a:solidFill>
              </a:defRPr>
            </a:lvl8pPr>
            <a:lvl9pPr lvl="8" rtl="0">
              <a:lnSpc>
                <a:spcPct val="100000"/>
              </a:lnSpc>
              <a:spcBef>
                <a:spcPts val="0"/>
              </a:spcBef>
              <a:spcAft>
                <a:spcPts val="0"/>
              </a:spcAft>
              <a:buNone/>
              <a:defRPr b="1">
                <a:solidFill>
                  <a:srgbClr val="2AB1AC"/>
                </a:solidFill>
              </a:defRPr>
            </a:lvl9pPr>
          </a:lstStyle>
          <a:p>
            <a:endParaRPr/>
          </a:p>
        </p:txBody>
      </p:sp>
      <p:sp>
        <p:nvSpPr>
          <p:cNvPr id="517" name="Google Shape;517;p32"/>
          <p:cNvSpPr txBox="1">
            <a:spLocks noGrp="1"/>
          </p:cNvSpPr>
          <p:nvPr>
            <p:ph type="subTitle" idx="4"/>
          </p:nvPr>
        </p:nvSpPr>
        <p:spPr>
          <a:xfrm>
            <a:off x="3229200" y="3354825"/>
            <a:ext cx="2671200" cy="7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b="1">
                <a:solidFill>
                  <a:srgbClr val="2AB1AC"/>
                </a:solidFill>
              </a:defRPr>
            </a:lvl1pPr>
            <a:lvl2pPr lvl="1" rtl="0">
              <a:lnSpc>
                <a:spcPct val="100000"/>
              </a:lnSpc>
              <a:spcBef>
                <a:spcPts val="0"/>
              </a:spcBef>
              <a:spcAft>
                <a:spcPts val="0"/>
              </a:spcAft>
              <a:buNone/>
              <a:defRPr b="1">
                <a:solidFill>
                  <a:srgbClr val="2AB1AC"/>
                </a:solidFill>
              </a:defRPr>
            </a:lvl2pPr>
            <a:lvl3pPr lvl="2" rtl="0">
              <a:lnSpc>
                <a:spcPct val="100000"/>
              </a:lnSpc>
              <a:spcBef>
                <a:spcPts val="0"/>
              </a:spcBef>
              <a:spcAft>
                <a:spcPts val="0"/>
              </a:spcAft>
              <a:buNone/>
              <a:defRPr b="1">
                <a:solidFill>
                  <a:srgbClr val="2AB1AC"/>
                </a:solidFill>
              </a:defRPr>
            </a:lvl3pPr>
            <a:lvl4pPr lvl="3" rtl="0">
              <a:lnSpc>
                <a:spcPct val="100000"/>
              </a:lnSpc>
              <a:spcBef>
                <a:spcPts val="0"/>
              </a:spcBef>
              <a:spcAft>
                <a:spcPts val="0"/>
              </a:spcAft>
              <a:buNone/>
              <a:defRPr b="1">
                <a:solidFill>
                  <a:srgbClr val="2AB1AC"/>
                </a:solidFill>
              </a:defRPr>
            </a:lvl4pPr>
            <a:lvl5pPr lvl="4" rtl="0">
              <a:lnSpc>
                <a:spcPct val="100000"/>
              </a:lnSpc>
              <a:spcBef>
                <a:spcPts val="0"/>
              </a:spcBef>
              <a:spcAft>
                <a:spcPts val="0"/>
              </a:spcAft>
              <a:buNone/>
              <a:defRPr b="1">
                <a:solidFill>
                  <a:srgbClr val="2AB1AC"/>
                </a:solidFill>
              </a:defRPr>
            </a:lvl5pPr>
            <a:lvl6pPr lvl="5" rtl="0">
              <a:lnSpc>
                <a:spcPct val="100000"/>
              </a:lnSpc>
              <a:spcBef>
                <a:spcPts val="0"/>
              </a:spcBef>
              <a:spcAft>
                <a:spcPts val="0"/>
              </a:spcAft>
              <a:buNone/>
              <a:defRPr b="1">
                <a:solidFill>
                  <a:srgbClr val="2AB1AC"/>
                </a:solidFill>
              </a:defRPr>
            </a:lvl6pPr>
            <a:lvl7pPr lvl="6" rtl="0">
              <a:lnSpc>
                <a:spcPct val="100000"/>
              </a:lnSpc>
              <a:spcBef>
                <a:spcPts val="0"/>
              </a:spcBef>
              <a:spcAft>
                <a:spcPts val="0"/>
              </a:spcAft>
              <a:buNone/>
              <a:defRPr b="1">
                <a:solidFill>
                  <a:srgbClr val="2AB1AC"/>
                </a:solidFill>
              </a:defRPr>
            </a:lvl7pPr>
            <a:lvl8pPr lvl="7" rtl="0">
              <a:lnSpc>
                <a:spcPct val="100000"/>
              </a:lnSpc>
              <a:spcBef>
                <a:spcPts val="0"/>
              </a:spcBef>
              <a:spcAft>
                <a:spcPts val="0"/>
              </a:spcAft>
              <a:buNone/>
              <a:defRPr b="1">
                <a:solidFill>
                  <a:srgbClr val="2AB1AC"/>
                </a:solidFill>
              </a:defRPr>
            </a:lvl8pPr>
            <a:lvl9pPr lvl="8" rtl="0">
              <a:lnSpc>
                <a:spcPct val="100000"/>
              </a:lnSpc>
              <a:spcBef>
                <a:spcPts val="0"/>
              </a:spcBef>
              <a:spcAft>
                <a:spcPts val="0"/>
              </a:spcAft>
              <a:buNone/>
              <a:defRPr b="1">
                <a:solidFill>
                  <a:srgbClr val="2AB1AC"/>
                </a:solidFill>
              </a:defRPr>
            </a:lvl9pPr>
          </a:lstStyle>
          <a:p>
            <a:endParaRPr/>
          </a:p>
        </p:txBody>
      </p:sp>
      <p:grpSp>
        <p:nvGrpSpPr>
          <p:cNvPr id="518" name="Google Shape;518;p32"/>
          <p:cNvGrpSpPr/>
          <p:nvPr/>
        </p:nvGrpSpPr>
        <p:grpSpPr>
          <a:xfrm>
            <a:off x="8346000" y="177900"/>
            <a:ext cx="801600" cy="364200"/>
            <a:chOff x="8357100" y="174875"/>
            <a:chExt cx="801600" cy="364200"/>
          </a:xfrm>
        </p:grpSpPr>
        <p:sp>
          <p:nvSpPr>
            <p:cNvPr id="519" name="Google Shape;519;p32"/>
            <p:cNvSpPr/>
            <p:nvPr/>
          </p:nvSpPr>
          <p:spPr>
            <a:xfrm>
              <a:off x="8357100" y="174875"/>
              <a:ext cx="801600" cy="364200"/>
            </a:xfrm>
            <a:prstGeom prst="rect">
              <a:avLst/>
            </a:prstGeom>
            <a:solidFill>
              <a:srgbClr val="2AB1A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32"/>
            <p:cNvGrpSpPr/>
            <p:nvPr/>
          </p:nvGrpSpPr>
          <p:grpSpPr>
            <a:xfrm>
              <a:off x="8478000" y="245784"/>
              <a:ext cx="529431" cy="228430"/>
              <a:chOff x="-250525" y="1236725"/>
              <a:chExt cx="7322700" cy="3159475"/>
            </a:xfrm>
          </p:grpSpPr>
          <p:sp>
            <p:nvSpPr>
              <p:cNvPr id="521" name="Google Shape;521;p32"/>
              <p:cNvSpPr/>
              <p:nvPr/>
            </p:nvSpPr>
            <p:spPr>
              <a:xfrm>
                <a:off x="2172025" y="2145175"/>
                <a:ext cx="123900" cy="123900"/>
              </a:xfrm>
              <a:custGeom>
                <a:avLst/>
                <a:gdLst/>
                <a:ahLst/>
                <a:cxnLst/>
                <a:rect l="l" t="t" r="r" b="b"/>
                <a:pathLst>
                  <a:path w="4956" h="4956" extrusionOk="0">
                    <a:moveTo>
                      <a:pt x="2478" y="0"/>
                    </a:moveTo>
                    <a:cubicBezTo>
                      <a:pt x="1101" y="0"/>
                      <a:pt x="0" y="1101"/>
                      <a:pt x="0" y="2478"/>
                    </a:cubicBezTo>
                    <a:cubicBezTo>
                      <a:pt x="0" y="3854"/>
                      <a:pt x="1101" y="4955"/>
                      <a:pt x="2478" y="4955"/>
                    </a:cubicBezTo>
                    <a:cubicBezTo>
                      <a:pt x="3854" y="4955"/>
                      <a:pt x="4955" y="3854"/>
                      <a:pt x="4955" y="2478"/>
                    </a:cubicBezTo>
                    <a:cubicBezTo>
                      <a:pt x="4955" y="1101"/>
                      <a:pt x="3854" y="0"/>
                      <a:pt x="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250525" y="1395000"/>
                <a:ext cx="3413600" cy="2929925"/>
              </a:xfrm>
              <a:custGeom>
                <a:avLst/>
                <a:gdLst/>
                <a:ahLst/>
                <a:cxnLst/>
                <a:rect l="l" t="t" r="r" b="b"/>
                <a:pathLst>
                  <a:path w="136544" h="117197" extrusionOk="0">
                    <a:moveTo>
                      <a:pt x="111217" y="72952"/>
                    </a:moveTo>
                    <a:lnTo>
                      <a:pt x="111217" y="77357"/>
                    </a:lnTo>
                    <a:lnTo>
                      <a:pt x="82037" y="77357"/>
                    </a:lnTo>
                    <a:lnTo>
                      <a:pt x="82037" y="72952"/>
                    </a:lnTo>
                    <a:close/>
                    <a:moveTo>
                      <a:pt x="98340" y="25127"/>
                    </a:moveTo>
                    <a:cubicBezTo>
                      <a:pt x="101226" y="25127"/>
                      <a:pt x="104155" y="26607"/>
                      <a:pt x="105987" y="29732"/>
                    </a:cubicBezTo>
                    <a:lnTo>
                      <a:pt x="112043" y="27530"/>
                    </a:lnTo>
                    <a:lnTo>
                      <a:pt x="112043" y="27530"/>
                    </a:lnTo>
                    <a:lnTo>
                      <a:pt x="106813" y="33035"/>
                    </a:lnTo>
                    <a:cubicBezTo>
                      <a:pt x="105161" y="36063"/>
                      <a:pt x="104886" y="39918"/>
                      <a:pt x="105711" y="43221"/>
                    </a:cubicBezTo>
                    <a:cubicBezTo>
                      <a:pt x="107638" y="56985"/>
                      <a:pt x="100481" y="69098"/>
                      <a:pt x="87818" y="69098"/>
                    </a:cubicBezTo>
                    <a:lnTo>
                      <a:pt x="78458" y="69098"/>
                    </a:lnTo>
                    <a:lnTo>
                      <a:pt x="78458" y="72952"/>
                    </a:lnTo>
                    <a:lnTo>
                      <a:pt x="71025" y="72952"/>
                    </a:lnTo>
                    <a:cubicBezTo>
                      <a:pt x="70474" y="72952"/>
                      <a:pt x="69767" y="72930"/>
                      <a:pt x="68998" y="72930"/>
                    </a:cubicBezTo>
                    <a:cubicBezTo>
                      <a:pt x="67075" y="72930"/>
                      <a:pt x="64772" y="73070"/>
                      <a:pt x="63592" y="74053"/>
                    </a:cubicBezTo>
                    <a:cubicBezTo>
                      <a:pt x="47075" y="90020"/>
                      <a:pt x="43496" y="94700"/>
                      <a:pt x="42395" y="95251"/>
                    </a:cubicBezTo>
                    <a:cubicBezTo>
                      <a:pt x="42120" y="95361"/>
                      <a:pt x="41910" y="95405"/>
                      <a:pt x="41752" y="95405"/>
                    </a:cubicBezTo>
                    <a:cubicBezTo>
                      <a:pt x="41118" y="95405"/>
                      <a:pt x="41294" y="94700"/>
                      <a:pt x="41294" y="94700"/>
                    </a:cubicBezTo>
                    <a:lnTo>
                      <a:pt x="89469" y="35238"/>
                    </a:lnTo>
                    <a:cubicBezTo>
                      <a:pt x="89469" y="28704"/>
                      <a:pt x="93853" y="25127"/>
                      <a:pt x="98340" y="25127"/>
                    </a:cubicBezTo>
                    <a:close/>
                    <a:moveTo>
                      <a:pt x="78183" y="1"/>
                    </a:moveTo>
                    <a:cubicBezTo>
                      <a:pt x="26153" y="1"/>
                      <a:pt x="0" y="63042"/>
                      <a:pt x="36889" y="99930"/>
                    </a:cubicBezTo>
                    <a:cubicBezTo>
                      <a:pt x="48730" y="111860"/>
                      <a:pt x="63335" y="117197"/>
                      <a:pt x="77678" y="117197"/>
                    </a:cubicBezTo>
                    <a:cubicBezTo>
                      <a:pt x="107685" y="117197"/>
                      <a:pt x="136544" y="93840"/>
                      <a:pt x="136544" y="58637"/>
                    </a:cubicBezTo>
                    <a:cubicBezTo>
                      <a:pt x="136544" y="26428"/>
                      <a:pt x="110391" y="1"/>
                      <a:pt x="7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837525" y="1236725"/>
                <a:ext cx="770825" cy="1411350"/>
              </a:xfrm>
              <a:custGeom>
                <a:avLst/>
                <a:gdLst/>
                <a:ahLst/>
                <a:cxnLst/>
                <a:rect l="l" t="t" r="r" b="b"/>
                <a:pathLst>
                  <a:path w="30833" h="56454" extrusionOk="0">
                    <a:moveTo>
                      <a:pt x="15416" y="19270"/>
                    </a:moveTo>
                    <a:cubicBezTo>
                      <a:pt x="21748" y="19270"/>
                      <a:pt x="22849" y="25051"/>
                      <a:pt x="22849" y="34962"/>
                    </a:cubicBezTo>
                    <a:cubicBezTo>
                      <a:pt x="22849" y="43771"/>
                      <a:pt x="21473" y="49552"/>
                      <a:pt x="15692" y="49552"/>
                    </a:cubicBezTo>
                    <a:cubicBezTo>
                      <a:pt x="10186" y="49552"/>
                      <a:pt x="8809" y="43771"/>
                      <a:pt x="8809" y="34136"/>
                    </a:cubicBezTo>
                    <a:cubicBezTo>
                      <a:pt x="8809" y="23124"/>
                      <a:pt x="10461" y="19270"/>
                      <a:pt x="15416" y="19270"/>
                    </a:cubicBezTo>
                    <a:close/>
                    <a:moveTo>
                      <a:pt x="22299" y="0"/>
                    </a:moveTo>
                    <a:lnTo>
                      <a:pt x="22299" y="18444"/>
                    </a:lnTo>
                    <a:cubicBezTo>
                      <a:pt x="20647" y="14590"/>
                      <a:pt x="16793" y="12388"/>
                      <a:pt x="12663" y="12388"/>
                    </a:cubicBezTo>
                    <a:cubicBezTo>
                      <a:pt x="6332" y="12388"/>
                      <a:pt x="0" y="15416"/>
                      <a:pt x="0" y="33861"/>
                    </a:cubicBezTo>
                    <a:cubicBezTo>
                      <a:pt x="0" y="48176"/>
                      <a:pt x="3854" y="56434"/>
                      <a:pt x="13765" y="56434"/>
                    </a:cubicBezTo>
                    <a:cubicBezTo>
                      <a:pt x="13942" y="56447"/>
                      <a:pt x="14120" y="56453"/>
                      <a:pt x="14298" y="56453"/>
                    </a:cubicBezTo>
                    <a:cubicBezTo>
                      <a:pt x="17969" y="56453"/>
                      <a:pt x="21536" y="53779"/>
                      <a:pt x="22849" y="50103"/>
                    </a:cubicBezTo>
                    <a:lnTo>
                      <a:pt x="22849" y="55333"/>
                    </a:lnTo>
                    <a:lnTo>
                      <a:pt x="30833" y="55333"/>
                    </a:lnTo>
                    <a:lnTo>
                      <a:pt x="308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4150" y="1546400"/>
                <a:ext cx="812125" cy="1101200"/>
              </a:xfrm>
              <a:custGeom>
                <a:avLst/>
                <a:gdLst/>
                <a:ahLst/>
                <a:cxnLst/>
                <a:rect l="l" t="t" r="r" b="b"/>
                <a:pathLst>
                  <a:path w="32485" h="44048" extrusionOk="0">
                    <a:moveTo>
                      <a:pt x="20922" y="20923"/>
                    </a:moveTo>
                    <a:lnTo>
                      <a:pt x="20922" y="27805"/>
                    </a:lnTo>
                    <a:cubicBezTo>
                      <a:pt x="20922" y="33862"/>
                      <a:pt x="18445" y="37716"/>
                      <a:pt x="13214" y="37716"/>
                    </a:cubicBezTo>
                    <a:cubicBezTo>
                      <a:pt x="9911" y="37716"/>
                      <a:pt x="8259" y="34963"/>
                      <a:pt x="8259" y="31384"/>
                    </a:cubicBezTo>
                    <a:cubicBezTo>
                      <a:pt x="7984" y="28631"/>
                      <a:pt x="9085" y="26153"/>
                      <a:pt x="11562" y="24777"/>
                    </a:cubicBezTo>
                    <a:cubicBezTo>
                      <a:pt x="14866" y="23676"/>
                      <a:pt x="17894" y="22575"/>
                      <a:pt x="20922" y="20923"/>
                    </a:cubicBezTo>
                    <a:close/>
                    <a:moveTo>
                      <a:pt x="15692" y="1"/>
                    </a:moveTo>
                    <a:cubicBezTo>
                      <a:pt x="4680" y="1"/>
                      <a:pt x="1101" y="4956"/>
                      <a:pt x="1101" y="13765"/>
                    </a:cubicBezTo>
                    <a:lnTo>
                      <a:pt x="9085" y="13765"/>
                    </a:lnTo>
                    <a:cubicBezTo>
                      <a:pt x="9085" y="9911"/>
                      <a:pt x="9911" y="5782"/>
                      <a:pt x="15417" y="5782"/>
                    </a:cubicBezTo>
                    <a:cubicBezTo>
                      <a:pt x="19821" y="5782"/>
                      <a:pt x="21198" y="8535"/>
                      <a:pt x="21198" y="12114"/>
                    </a:cubicBezTo>
                    <a:cubicBezTo>
                      <a:pt x="21198" y="15692"/>
                      <a:pt x="19271" y="16518"/>
                      <a:pt x="16242" y="17344"/>
                    </a:cubicBezTo>
                    <a:lnTo>
                      <a:pt x="9635" y="19271"/>
                    </a:lnTo>
                    <a:cubicBezTo>
                      <a:pt x="4130" y="21198"/>
                      <a:pt x="0" y="23125"/>
                      <a:pt x="0" y="32210"/>
                    </a:cubicBezTo>
                    <a:cubicBezTo>
                      <a:pt x="0" y="40193"/>
                      <a:pt x="4130" y="44047"/>
                      <a:pt x="11012" y="44047"/>
                    </a:cubicBezTo>
                    <a:cubicBezTo>
                      <a:pt x="15141" y="44047"/>
                      <a:pt x="19271" y="41845"/>
                      <a:pt x="21198" y="37991"/>
                    </a:cubicBezTo>
                    <a:cubicBezTo>
                      <a:pt x="21473" y="41845"/>
                      <a:pt x="24501" y="43221"/>
                      <a:pt x="28355" y="43221"/>
                    </a:cubicBezTo>
                    <a:cubicBezTo>
                      <a:pt x="29732" y="43221"/>
                      <a:pt x="31108" y="42946"/>
                      <a:pt x="32484" y="42395"/>
                    </a:cubicBezTo>
                    <a:lnTo>
                      <a:pt x="32484" y="36890"/>
                    </a:lnTo>
                    <a:cubicBezTo>
                      <a:pt x="31934" y="37165"/>
                      <a:pt x="31383" y="37165"/>
                      <a:pt x="31108" y="37165"/>
                    </a:cubicBezTo>
                    <a:cubicBezTo>
                      <a:pt x="29732" y="37165"/>
                      <a:pt x="28906" y="35789"/>
                      <a:pt x="28906" y="34137"/>
                    </a:cubicBezTo>
                    <a:lnTo>
                      <a:pt x="28906" y="10462"/>
                    </a:lnTo>
                    <a:cubicBezTo>
                      <a:pt x="28906" y="3029"/>
                      <a:pt x="23125" y="1"/>
                      <a:pt x="15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5654425" y="1278000"/>
                <a:ext cx="523075" cy="1355825"/>
              </a:xfrm>
              <a:custGeom>
                <a:avLst/>
                <a:gdLst/>
                <a:ahLst/>
                <a:cxnLst/>
                <a:rect l="l" t="t" r="r" b="b"/>
                <a:pathLst>
                  <a:path w="20923" h="54233" extrusionOk="0">
                    <a:moveTo>
                      <a:pt x="5506" y="1"/>
                    </a:moveTo>
                    <a:lnTo>
                      <a:pt x="5506" y="12113"/>
                    </a:lnTo>
                    <a:lnTo>
                      <a:pt x="0" y="12113"/>
                    </a:lnTo>
                    <a:lnTo>
                      <a:pt x="0" y="18170"/>
                    </a:lnTo>
                    <a:lnTo>
                      <a:pt x="5506" y="18170"/>
                    </a:lnTo>
                    <a:lnTo>
                      <a:pt x="5506" y="44047"/>
                    </a:lnTo>
                    <a:cubicBezTo>
                      <a:pt x="5506" y="52581"/>
                      <a:pt x="8259" y="54233"/>
                      <a:pt x="14040" y="54233"/>
                    </a:cubicBezTo>
                    <a:cubicBezTo>
                      <a:pt x="16243" y="54233"/>
                      <a:pt x="18445" y="53957"/>
                      <a:pt x="20647" y="53407"/>
                    </a:cubicBezTo>
                    <a:lnTo>
                      <a:pt x="20647" y="47350"/>
                    </a:lnTo>
                    <a:cubicBezTo>
                      <a:pt x="19821" y="47350"/>
                      <a:pt x="18720" y="47626"/>
                      <a:pt x="17894" y="47626"/>
                    </a:cubicBezTo>
                    <a:cubicBezTo>
                      <a:pt x="14866" y="47626"/>
                      <a:pt x="14040" y="46249"/>
                      <a:pt x="14040" y="43221"/>
                    </a:cubicBezTo>
                    <a:lnTo>
                      <a:pt x="14040" y="18445"/>
                    </a:lnTo>
                    <a:lnTo>
                      <a:pt x="20922" y="18445"/>
                    </a:lnTo>
                    <a:lnTo>
                      <a:pt x="20922" y="12113"/>
                    </a:lnTo>
                    <a:lnTo>
                      <a:pt x="14040" y="12113"/>
                    </a:lnTo>
                    <a:lnTo>
                      <a:pt x="14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6266950" y="1546400"/>
                <a:ext cx="805225" cy="1101200"/>
              </a:xfrm>
              <a:custGeom>
                <a:avLst/>
                <a:gdLst/>
                <a:ahLst/>
                <a:cxnLst/>
                <a:rect l="l" t="t" r="r" b="b"/>
                <a:pathLst>
                  <a:path w="32209" h="44048" extrusionOk="0">
                    <a:moveTo>
                      <a:pt x="20922" y="20923"/>
                    </a:moveTo>
                    <a:lnTo>
                      <a:pt x="20647" y="27805"/>
                    </a:lnTo>
                    <a:cubicBezTo>
                      <a:pt x="20647" y="33862"/>
                      <a:pt x="18169" y="37716"/>
                      <a:pt x="13214" y="37716"/>
                    </a:cubicBezTo>
                    <a:cubicBezTo>
                      <a:pt x="9911" y="37716"/>
                      <a:pt x="7984" y="34963"/>
                      <a:pt x="7984" y="31384"/>
                    </a:cubicBezTo>
                    <a:cubicBezTo>
                      <a:pt x="7708" y="28631"/>
                      <a:pt x="9085" y="26153"/>
                      <a:pt x="11562" y="24777"/>
                    </a:cubicBezTo>
                    <a:cubicBezTo>
                      <a:pt x="14866" y="23676"/>
                      <a:pt x="17894" y="22575"/>
                      <a:pt x="20922" y="20923"/>
                    </a:cubicBezTo>
                    <a:close/>
                    <a:moveTo>
                      <a:pt x="15416" y="1"/>
                    </a:moveTo>
                    <a:cubicBezTo>
                      <a:pt x="4405" y="1"/>
                      <a:pt x="826" y="4956"/>
                      <a:pt x="826" y="13765"/>
                    </a:cubicBezTo>
                    <a:lnTo>
                      <a:pt x="9085" y="13765"/>
                    </a:lnTo>
                    <a:cubicBezTo>
                      <a:pt x="9085" y="9911"/>
                      <a:pt x="9911" y="5782"/>
                      <a:pt x="15416" y="5782"/>
                    </a:cubicBezTo>
                    <a:cubicBezTo>
                      <a:pt x="19821" y="5782"/>
                      <a:pt x="21197" y="8535"/>
                      <a:pt x="21197" y="12114"/>
                    </a:cubicBezTo>
                    <a:cubicBezTo>
                      <a:pt x="21197" y="15692"/>
                      <a:pt x="19270" y="16518"/>
                      <a:pt x="16242" y="17344"/>
                    </a:cubicBezTo>
                    <a:lnTo>
                      <a:pt x="9911" y="19271"/>
                    </a:lnTo>
                    <a:cubicBezTo>
                      <a:pt x="4130" y="21198"/>
                      <a:pt x="0" y="23125"/>
                      <a:pt x="0" y="32210"/>
                    </a:cubicBezTo>
                    <a:cubicBezTo>
                      <a:pt x="0" y="40193"/>
                      <a:pt x="4405" y="44047"/>
                      <a:pt x="11012" y="44047"/>
                    </a:cubicBezTo>
                    <a:cubicBezTo>
                      <a:pt x="15416" y="44047"/>
                      <a:pt x="19270" y="41845"/>
                      <a:pt x="21197" y="37991"/>
                    </a:cubicBezTo>
                    <a:cubicBezTo>
                      <a:pt x="21197" y="41845"/>
                      <a:pt x="24501" y="43221"/>
                      <a:pt x="28080" y="43221"/>
                    </a:cubicBezTo>
                    <a:cubicBezTo>
                      <a:pt x="29456" y="43221"/>
                      <a:pt x="30833" y="42946"/>
                      <a:pt x="32209" y="42395"/>
                    </a:cubicBezTo>
                    <a:lnTo>
                      <a:pt x="32209" y="36890"/>
                    </a:lnTo>
                    <a:cubicBezTo>
                      <a:pt x="31934" y="37165"/>
                      <a:pt x="31383" y="37165"/>
                      <a:pt x="30833" y="37165"/>
                    </a:cubicBezTo>
                    <a:cubicBezTo>
                      <a:pt x="29731" y="37165"/>
                      <a:pt x="28630" y="35789"/>
                      <a:pt x="28630" y="34137"/>
                    </a:cubicBezTo>
                    <a:lnTo>
                      <a:pt x="28630" y="10462"/>
                    </a:lnTo>
                    <a:cubicBezTo>
                      <a:pt x="28630" y="3029"/>
                      <a:pt x="22849" y="1"/>
                      <a:pt x="15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975150" y="2977925"/>
                <a:ext cx="206500" cy="1397100"/>
              </a:xfrm>
              <a:custGeom>
                <a:avLst/>
                <a:gdLst/>
                <a:ahLst/>
                <a:cxnLst/>
                <a:rect l="l" t="t" r="r" b="b"/>
                <a:pathLst>
                  <a:path w="8260" h="55884" extrusionOk="0">
                    <a:moveTo>
                      <a:pt x="1" y="0"/>
                    </a:moveTo>
                    <a:lnTo>
                      <a:pt x="1" y="8259"/>
                    </a:lnTo>
                    <a:lnTo>
                      <a:pt x="8260" y="8259"/>
                    </a:lnTo>
                    <a:lnTo>
                      <a:pt x="8260" y="0"/>
                    </a:lnTo>
                    <a:close/>
                    <a:moveTo>
                      <a:pt x="1" y="14315"/>
                    </a:moveTo>
                    <a:lnTo>
                      <a:pt x="1" y="55884"/>
                    </a:lnTo>
                    <a:lnTo>
                      <a:pt x="8260" y="55884"/>
                    </a:lnTo>
                    <a:lnTo>
                      <a:pt x="8260" y="143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415625" y="2991675"/>
                <a:ext cx="812125" cy="1383350"/>
              </a:xfrm>
              <a:custGeom>
                <a:avLst/>
                <a:gdLst/>
                <a:ahLst/>
                <a:cxnLst/>
                <a:rect l="l" t="t" r="r" b="b"/>
                <a:pathLst>
                  <a:path w="32485" h="55334" extrusionOk="0">
                    <a:moveTo>
                      <a:pt x="0" y="1"/>
                    </a:moveTo>
                    <a:lnTo>
                      <a:pt x="0" y="55334"/>
                    </a:lnTo>
                    <a:lnTo>
                      <a:pt x="8259" y="55334"/>
                    </a:lnTo>
                    <a:lnTo>
                      <a:pt x="8259" y="42120"/>
                    </a:lnTo>
                    <a:lnTo>
                      <a:pt x="12939" y="36339"/>
                    </a:lnTo>
                    <a:lnTo>
                      <a:pt x="23400" y="55334"/>
                    </a:lnTo>
                    <a:lnTo>
                      <a:pt x="32485" y="55334"/>
                    </a:lnTo>
                    <a:lnTo>
                      <a:pt x="18170" y="29732"/>
                    </a:lnTo>
                    <a:lnTo>
                      <a:pt x="30558" y="13490"/>
                    </a:lnTo>
                    <a:lnTo>
                      <a:pt x="20922" y="13490"/>
                    </a:lnTo>
                    <a:lnTo>
                      <a:pt x="8259" y="31108"/>
                    </a:lnTo>
                    <a:lnTo>
                      <a:pt x="8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5330950" y="3335800"/>
                <a:ext cx="736425" cy="1060400"/>
              </a:xfrm>
              <a:custGeom>
                <a:avLst/>
                <a:gdLst/>
                <a:ahLst/>
                <a:cxnLst/>
                <a:rect l="l" t="t" r="r" b="b"/>
                <a:pathLst>
                  <a:path w="29457" h="42416" extrusionOk="0">
                    <a:moveTo>
                      <a:pt x="1" y="0"/>
                    </a:moveTo>
                    <a:lnTo>
                      <a:pt x="1" y="28630"/>
                    </a:lnTo>
                    <a:cubicBezTo>
                      <a:pt x="1" y="39642"/>
                      <a:pt x="4130" y="42395"/>
                      <a:pt x="10462" y="42395"/>
                    </a:cubicBezTo>
                    <a:cubicBezTo>
                      <a:pt x="10686" y="42409"/>
                      <a:pt x="10908" y="42415"/>
                      <a:pt x="11130" y="42415"/>
                    </a:cubicBezTo>
                    <a:cubicBezTo>
                      <a:pt x="15281" y="42415"/>
                      <a:pt x="19108" y="40011"/>
                      <a:pt x="21198" y="36613"/>
                    </a:cubicBezTo>
                    <a:lnTo>
                      <a:pt x="21198" y="41569"/>
                    </a:lnTo>
                    <a:lnTo>
                      <a:pt x="29457" y="41569"/>
                    </a:lnTo>
                    <a:lnTo>
                      <a:pt x="29457" y="0"/>
                    </a:lnTo>
                    <a:lnTo>
                      <a:pt x="20923" y="0"/>
                    </a:lnTo>
                    <a:lnTo>
                      <a:pt x="20923" y="28905"/>
                    </a:lnTo>
                    <a:cubicBezTo>
                      <a:pt x="21187" y="32609"/>
                      <a:pt x="18148" y="35804"/>
                      <a:pt x="14490" y="35804"/>
                    </a:cubicBezTo>
                    <a:cubicBezTo>
                      <a:pt x="14341" y="35804"/>
                      <a:pt x="14191" y="35798"/>
                      <a:pt x="14041" y="35788"/>
                    </a:cubicBezTo>
                    <a:cubicBezTo>
                      <a:pt x="10462" y="35788"/>
                      <a:pt x="8535" y="34411"/>
                      <a:pt x="8535" y="29731"/>
                    </a:cubicBezTo>
                    <a:lnTo>
                      <a:pt x="8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0" name="Google Shape;530;p32"/>
          <p:cNvSpPr txBox="1">
            <a:spLocks noGrp="1"/>
          </p:cNvSpPr>
          <p:nvPr>
            <p:ph type="title" idx="5"/>
          </p:nvPr>
        </p:nvSpPr>
        <p:spPr>
          <a:xfrm>
            <a:off x="360000" y="360000"/>
            <a:ext cx="8424000" cy="36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AB1AC"/>
              </a:buClr>
              <a:buSzPts val="1800"/>
              <a:buNone/>
              <a:defRPr sz="1800">
                <a:solidFill>
                  <a:srgbClr val="2AB1AC"/>
                </a:solidFill>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ntents 2">
  <p:cSld name="ONE_COLUMN_TEXT_1_2">
    <p:spTree>
      <p:nvGrpSpPr>
        <p:cNvPr id="1" name="Shape 531"/>
        <p:cNvGrpSpPr/>
        <p:nvPr/>
      </p:nvGrpSpPr>
      <p:grpSpPr>
        <a:xfrm>
          <a:off x="0" y="0"/>
          <a:ext cx="0" cy="0"/>
          <a:chOff x="0" y="0"/>
          <a:chExt cx="0" cy="0"/>
        </a:xfrm>
      </p:grpSpPr>
      <p:sp>
        <p:nvSpPr>
          <p:cNvPr id="532" name="Google Shape;53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533" name="Google Shape;533;p33"/>
          <p:cNvSpPr txBox="1">
            <a:spLocks noGrp="1"/>
          </p:cNvSpPr>
          <p:nvPr>
            <p:ph type="body" idx="1"/>
          </p:nvPr>
        </p:nvSpPr>
        <p:spPr>
          <a:xfrm>
            <a:off x="360000" y="1389600"/>
            <a:ext cx="8424000" cy="31794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rgbClr val="000000"/>
              </a:buClr>
              <a:buSzPts val="1500"/>
              <a:buChar char="●"/>
              <a:defRPr sz="1500">
                <a:solidFill>
                  <a:srgbClr val="000000"/>
                </a:solidFill>
              </a:defRPr>
            </a:lvl1pPr>
            <a:lvl2pPr marL="914400" lvl="1" indent="-323850" rtl="0">
              <a:spcBef>
                <a:spcPts val="0"/>
              </a:spcBef>
              <a:spcAft>
                <a:spcPts val="0"/>
              </a:spcAft>
              <a:buClr>
                <a:srgbClr val="000000"/>
              </a:buClr>
              <a:buSzPts val="1500"/>
              <a:buChar char="○"/>
              <a:defRPr sz="1500">
                <a:solidFill>
                  <a:srgbClr val="000000"/>
                </a:solidFill>
              </a:defRPr>
            </a:lvl2pPr>
            <a:lvl3pPr marL="1371600" lvl="2" indent="-323850" rtl="0">
              <a:spcBef>
                <a:spcPts val="0"/>
              </a:spcBef>
              <a:spcAft>
                <a:spcPts val="0"/>
              </a:spcAft>
              <a:buClr>
                <a:srgbClr val="000000"/>
              </a:buClr>
              <a:buSzPts val="1500"/>
              <a:buChar char="■"/>
              <a:defRPr sz="1500">
                <a:solidFill>
                  <a:srgbClr val="000000"/>
                </a:solidFill>
              </a:defRPr>
            </a:lvl3pPr>
            <a:lvl4pPr marL="1828800" lvl="3" indent="-323850" rtl="0">
              <a:spcBef>
                <a:spcPts val="0"/>
              </a:spcBef>
              <a:spcAft>
                <a:spcPts val="0"/>
              </a:spcAft>
              <a:buClr>
                <a:srgbClr val="000000"/>
              </a:buClr>
              <a:buSzPts val="1500"/>
              <a:buChar char="●"/>
              <a:defRPr sz="1500">
                <a:solidFill>
                  <a:srgbClr val="000000"/>
                </a:solidFill>
              </a:defRPr>
            </a:lvl4pPr>
            <a:lvl5pPr marL="2286000" lvl="4" indent="-323850" rtl="0">
              <a:spcBef>
                <a:spcPts val="0"/>
              </a:spcBef>
              <a:spcAft>
                <a:spcPts val="0"/>
              </a:spcAft>
              <a:buClr>
                <a:srgbClr val="000000"/>
              </a:buClr>
              <a:buSzPts val="1500"/>
              <a:buChar char="○"/>
              <a:defRPr sz="1500">
                <a:solidFill>
                  <a:srgbClr val="000000"/>
                </a:solidFill>
              </a:defRPr>
            </a:lvl5pPr>
            <a:lvl6pPr marL="2743200" lvl="5" indent="-323850" rtl="0">
              <a:spcBef>
                <a:spcPts val="0"/>
              </a:spcBef>
              <a:spcAft>
                <a:spcPts val="0"/>
              </a:spcAft>
              <a:buClr>
                <a:srgbClr val="000000"/>
              </a:buClr>
              <a:buSzPts val="1500"/>
              <a:buChar char="■"/>
              <a:defRPr sz="1500">
                <a:solidFill>
                  <a:srgbClr val="000000"/>
                </a:solidFill>
              </a:defRPr>
            </a:lvl6pPr>
            <a:lvl7pPr marL="3200400" lvl="6" indent="-323850" rtl="0">
              <a:spcBef>
                <a:spcPts val="0"/>
              </a:spcBef>
              <a:spcAft>
                <a:spcPts val="0"/>
              </a:spcAft>
              <a:buClr>
                <a:srgbClr val="000000"/>
              </a:buClr>
              <a:buSzPts val="1500"/>
              <a:buChar char="●"/>
              <a:defRPr sz="1500">
                <a:solidFill>
                  <a:srgbClr val="000000"/>
                </a:solidFill>
              </a:defRPr>
            </a:lvl7pPr>
            <a:lvl8pPr marL="3657600" lvl="7" indent="-323850" rtl="0">
              <a:spcBef>
                <a:spcPts val="0"/>
              </a:spcBef>
              <a:spcAft>
                <a:spcPts val="0"/>
              </a:spcAft>
              <a:buClr>
                <a:srgbClr val="000000"/>
              </a:buClr>
              <a:buSzPts val="1500"/>
              <a:buChar char="○"/>
              <a:defRPr sz="1500">
                <a:solidFill>
                  <a:srgbClr val="000000"/>
                </a:solidFill>
              </a:defRPr>
            </a:lvl8pPr>
            <a:lvl9pPr marL="4114800" lvl="8" indent="-323850" rtl="0">
              <a:spcBef>
                <a:spcPts val="0"/>
              </a:spcBef>
              <a:spcAft>
                <a:spcPts val="0"/>
              </a:spcAft>
              <a:buClr>
                <a:srgbClr val="000000"/>
              </a:buClr>
              <a:buSzPts val="1500"/>
              <a:buChar char="■"/>
              <a:defRPr sz="1500">
                <a:solidFill>
                  <a:srgbClr val="000000"/>
                </a:solidFill>
              </a:defRPr>
            </a:lvl9pPr>
          </a:lstStyle>
          <a:p>
            <a:endParaRPr/>
          </a:p>
        </p:txBody>
      </p:sp>
      <p:grpSp>
        <p:nvGrpSpPr>
          <p:cNvPr id="534" name="Google Shape;534;p33"/>
          <p:cNvGrpSpPr/>
          <p:nvPr/>
        </p:nvGrpSpPr>
        <p:grpSpPr>
          <a:xfrm>
            <a:off x="8357100" y="174875"/>
            <a:ext cx="801600" cy="364200"/>
            <a:chOff x="8357100" y="174875"/>
            <a:chExt cx="801600" cy="364200"/>
          </a:xfrm>
        </p:grpSpPr>
        <p:sp>
          <p:nvSpPr>
            <p:cNvPr id="535" name="Google Shape;535;p33"/>
            <p:cNvSpPr/>
            <p:nvPr/>
          </p:nvSpPr>
          <p:spPr>
            <a:xfrm>
              <a:off x="8357100" y="174875"/>
              <a:ext cx="801600" cy="364200"/>
            </a:xfrm>
            <a:prstGeom prst="rect">
              <a:avLst/>
            </a:prstGeom>
            <a:solidFill>
              <a:srgbClr val="2AB1A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33"/>
            <p:cNvGrpSpPr/>
            <p:nvPr/>
          </p:nvGrpSpPr>
          <p:grpSpPr>
            <a:xfrm>
              <a:off x="8478000" y="245784"/>
              <a:ext cx="529431" cy="228430"/>
              <a:chOff x="-250525" y="1236725"/>
              <a:chExt cx="7322700" cy="3159475"/>
            </a:xfrm>
          </p:grpSpPr>
          <p:sp>
            <p:nvSpPr>
              <p:cNvPr id="537" name="Google Shape;537;p33"/>
              <p:cNvSpPr/>
              <p:nvPr/>
            </p:nvSpPr>
            <p:spPr>
              <a:xfrm>
                <a:off x="2172025" y="2145175"/>
                <a:ext cx="123900" cy="123900"/>
              </a:xfrm>
              <a:custGeom>
                <a:avLst/>
                <a:gdLst/>
                <a:ahLst/>
                <a:cxnLst/>
                <a:rect l="l" t="t" r="r" b="b"/>
                <a:pathLst>
                  <a:path w="4956" h="4956" extrusionOk="0">
                    <a:moveTo>
                      <a:pt x="2478" y="0"/>
                    </a:moveTo>
                    <a:cubicBezTo>
                      <a:pt x="1101" y="0"/>
                      <a:pt x="0" y="1101"/>
                      <a:pt x="0" y="2478"/>
                    </a:cubicBezTo>
                    <a:cubicBezTo>
                      <a:pt x="0" y="3854"/>
                      <a:pt x="1101" y="4955"/>
                      <a:pt x="2478" y="4955"/>
                    </a:cubicBezTo>
                    <a:cubicBezTo>
                      <a:pt x="3854" y="4955"/>
                      <a:pt x="4955" y="3854"/>
                      <a:pt x="4955" y="2478"/>
                    </a:cubicBezTo>
                    <a:cubicBezTo>
                      <a:pt x="4955" y="1101"/>
                      <a:pt x="3854" y="0"/>
                      <a:pt x="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3"/>
              <p:cNvSpPr/>
              <p:nvPr/>
            </p:nvSpPr>
            <p:spPr>
              <a:xfrm>
                <a:off x="-250525" y="1395000"/>
                <a:ext cx="3413600" cy="2929925"/>
              </a:xfrm>
              <a:custGeom>
                <a:avLst/>
                <a:gdLst/>
                <a:ahLst/>
                <a:cxnLst/>
                <a:rect l="l" t="t" r="r" b="b"/>
                <a:pathLst>
                  <a:path w="136544" h="117197" extrusionOk="0">
                    <a:moveTo>
                      <a:pt x="111217" y="72952"/>
                    </a:moveTo>
                    <a:lnTo>
                      <a:pt x="111217" y="77357"/>
                    </a:lnTo>
                    <a:lnTo>
                      <a:pt x="82037" y="77357"/>
                    </a:lnTo>
                    <a:lnTo>
                      <a:pt x="82037" y="72952"/>
                    </a:lnTo>
                    <a:close/>
                    <a:moveTo>
                      <a:pt x="98340" y="25127"/>
                    </a:moveTo>
                    <a:cubicBezTo>
                      <a:pt x="101226" y="25127"/>
                      <a:pt x="104155" y="26607"/>
                      <a:pt x="105987" y="29732"/>
                    </a:cubicBezTo>
                    <a:lnTo>
                      <a:pt x="112043" y="27530"/>
                    </a:lnTo>
                    <a:lnTo>
                      <a:pt x="112043" y="27530"/>
                    </a:lnTo>
                    <a:lnTo>
                      <a:pt x="106813" y="33035"/>
                    </a:lnTo>
                    <a:cubicBezTo>
                      <a:pt x="105161" y="36063"/>
                      <a:pt x="104886" y="39918"/>
                      <a:pt x="105711" y="43221"/>
                    </a:cubicBezTo>
                    <a:cubicBezTo>
                      <a:pt x="107638" y="56985"/>
                      <a:pt x="100481" y="69098"/>
                      <a:pt x="87818" y="69098"/>
                    </a:cubicBezTo>
                    <a:lnTo>
                      <a:pt x="78458" y="69098"/>
                    </a:lnTo>
                    <a:lnTo>
                      <a:pt x="78458" y="72952"/>
                    </a:lnTo>
                    <a:lnTo>
                      <a:pt x="71025" y="72952"/>
                    </a:lnTo>
                    <a:cubicBezTo>
                      <a:pt x="70474" y="72952"/>
                      <a:pt x="69767" y="72930"/>
                      <a:pt x="68998" y="72930"/>
                    </a:cubicBezTo>
                    <a:cubicBezTo>
                      <a:pt x="67075" y="72930"/>
                      <a:pt x="64772" y="73070"/>
                      <a:pt x="63592" y="74053"/>
                    </a:cubicBezTo>
                    <a:cubicBezTo>
                      <a:pt x="47075" y="90020"/>
                      <a:pt x="43496" y="94700"/>
                      <a:pt x="42395" y="95251"/>
                    </a:cubicBezTo>
                    <a:cubicBezTo>
                      <a:pt x="42120" y="95361"/>
                      <a:pt x="41910" y="95405"/>
                      <a:pt x="41752" y="95405"/>
                    </a:cubicBezTo>
                    <a:cubicBezTo>
                      <a:pt x="41118" y="95405"/>
                      <a:pt x="41294" y="94700"/>
                      <a:pt x="41294" y="94700"/>
                    </a:cubicBezTo>
                    <a:lnTo>
                      <a:pt x="89469" y="35238"/>
                    </a:lnTo>
                    <a:cubicBezTo>
                      <a:pt x="89469" y="28704"/>
                      <a:pt x="93853" y="25127"/>
                      <a:pt x="98340" y="25127"/>
                    </a:cubicBezTo>
                    <a:close/>
                    <a:moveTo>
                      <a:pt x="78183" y="1"/>
                    </a:moveTo>
                    <a:cubicBezTo>
                      <a:pt x="26153" y="1"/>
                      <a:pt x="0" y="63042"/>
                      <a:pt x="36889" y="99930"/>
                    </a:cubicBezTo>
                    <a:cubicBezTo>
                      <a:pt x="48730" y="111860"/>
                      <a:pt x="63335" y="117197"/>
                      <a:pt x="77678" y="117197"/>
                    </a:cubicBezTo>
                    <a:cubicBezTo>
                      <a:pt x="107685" y="117197"/>
                      <a:pt x="136544" y="93840"/>
                      <a:pt x="136544" y="58637"/>
                    </a:cubicBezTo>
                    <a:cubicBezTo>
                      <a:pt x="136544" y="26428"/>
                      <a:pt x="110391" y="1"/>
                      <a:pt x="7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3837525" y="1236725"/>
                <a:ext cx="770825" cy="1411350"/>
              </a:xfrm>
              <a:custGeom>
                <a:avLst/>
                <a:gdLst/>
                <a:ahLst/>
                <a:cxnLst/>
                <a:rect l="l" t="t" r="r" b="b"/>
                <a:pathLst>
                  <a:path w="30833" h="56454" extrusionOk="0">
                    <a:moveTo>
                      <a:pt x="15416" y="19270"/>
                    </a:moveTo>
                    <a:cubicBezTo>
                      <a:pt x="21748" y="19270"/>
                      <a:pt x="22849" y="25051"/>
                      <a:pt x="22849" y="34962"/>
                    </a:cubicBezTo>
                    <a:cubicBezTo>
                      <a:pt x="22849" y="43771"/>
                      <a:pt x="21473" y="49552"/>
                      <a:pt x="15692" y="49552"/>
                    </a:cubicBezTo>
                    <a:cubicBezTo>
                      <a:pt x="10186" y="49552"/>
                      <a:pt x="8809" y="43771"/>
                      <a:pt x="8809" y="34136"/>
                    </a:cubicBezTo>
                    <a:cubicBezTo>
                      <a:pt x="8809" y="23124"/>
                      <a:pt x="10461" y="19270"/>
                      <a:pt x="15416" y="19270"/>
                    </a:cubicBezTo>
                    <a:close/>
                    <a:moveTo>
                      <a:pt x="22299" y="0"/>
                    </a:moveTo>
                    <a:lnTo>
                      <a:pt x="22299" y="18444"/>
                    </a:lnTo>
                    <a:cubicBezTo>
                      <a:pt x="20647" y="14590"/>
                      <a:pt x="16793" y="12388"/>
                      <a:pt x="12663" y="12388"/>
                    </a:cubicBezTo>
                    <a:cubicBezTo>
                      <a:pt x="6332" y="12388"/>
                      <a:pt x="0" y="15416"/>
                      <a:pt x="0" y="33861"/>
                    </a:cubicBezTo>
                    <a:cubicBezTo>
                      <a:pt x="0" y="48176"/>
                      <a:pt x="3854" y="56434"/>
                      <a:pt x="13765" y="56434"/>
                    </a:cubicBezTo>
                    <a:cubicBezTo>
                      <a:pt x="13942" y="56447"/>
                      <a:pt x="14120" y="56453"/>
                      <a:pt x="14298" y="56453"/>
                    </a:cubicBezTo>
                    <a:cubicBezTo>
                      <a:pt x="17969" y="56453"/>
                      <a:pt x="21536" y="53779"/>
                      <a:pt x="22849" y="50103"/>
                    </a:cubicBezTo>
                    <a:lnTo>
                      <a:pt x="22849" y="55333"/>
                    </a:lnTo>
                    <a:lnTo>
                      <a:pt x="30833" y="55333"/>
                    </a:lnTo>
                    <a:lnTo>
                      <a:pt x="308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4794150" y="1546400"/>
                <a:ext cx="812125" cy="1101200"/>
              </a:xfrm>
              <a:custGeom>
                <a:avLst/>
                <a:gdLst/>
                <a:ahLst/>
                <a:cxnLst/>
                <a:rect l="l" t="t" r="r" b="b"/>
                <a:pathLst>
                  <a:path w="32485" h="44048" extrusionOk="0">
                    <a:moveTo>
                      <a:pt x="20922" y="20923"/>
                    </a:moveTo>
                    <a:lnTo>
                      <a:pt x="20922" y="27805"/>
                    </a:lnTo>
                    <a:cubicBezTo>
                      <a:pt x="20922" y="33862"/>
                      <a:pt x="18445" y="37716"/>
                      <a:pt x="13214" y="37716"/>
                    </a:cubicBezTo>
                    <a:cubicBezTo>
                      <a:pt x="9911" y="37716"/>
                      <a:pt x="8259" y="34963"/>
                      <a:pt x="8259" y="31384"/>
                    </a:cubicBezTo>
                    <a:cubicBezTo>
                      <a:pt x="7984" y="28631"/>
                      <a:pt x="9085" y="26153"/>
                      <a:pt x="11562" y="24777"/>
                    </a:cubicBezTo>
                    <a:cubicBezTo>
                      <a:pt x="14866" y="23676"/>
                      <a:pt x="17894" y="22575"/>
                      <a:pt x="20922" y="20923"/>
                    </a:cubicBezTo>
                    <a:close/>
                    <a:moveTo>
                      <a:pt x="15692" y="1"/>
                    </a:moveTo>
                    <a:cubicBezTo>
                      <a:pt x="4680" y="1"/>
                      <a:pt x="1101" y="4956"/>
                      <a:pt x="1101" y="13765"/>
                    </a:cubicBezTo>
                    <a:lnTo>
                      <a:pt x="9085" y="13765"/>
                    </a:lnTo>
                    <a:cubicBezTo>
                      <a:pt x="9085" y="9911"/>
                      <a:pt x="9911" y="5782"/>
                      <a:pt x="15417" y="5782"/>
                    </a:cubicBezTo>
                    <a:cubicBezTo>
                      <a:pt x="19821" y="5782"/>
                      <a:pt x="21198" y="8535"/>
                      <a:pt x="21198" y="12114"/>
                    </a:cubicBezTo>
                    <a:cubicBezTo>
                      <a:pt x="21198" y="15692"/>
                      <a:pt x="19271" y="16518"/>
                      <a:pt x="16242" y="17344"/>
                    </a:cubicBezTo>
                    <a:lnTo>
                      <a:pt x="9635" y="19271"/>
                    </a:lnTo>
                    <a:cubicBezTo>
                      <a:pt x="4130" y="21198"/>
                      <a:pt x="0" y="23125"/>
                      <a:pt x="0" y="32210"/>
                    </a:cubicBezTo>
                    <a:cubicBezTo>
                      <a:pt x="0" y="40193"/>
                      <a:pt x="4130" y="44047"/>
                      <a:pt x="11012" y="44047"/>
                    </a:cubicBezTo>
                    <a:cubicBezTo>
                      <a:pt x="15141" y="44047"/>
                      <a:pt x="19271" y="41845"/>
                      <a:pt x="21198" y="37991"/>
                    </a:cubicBezTo>
                    <a:cubicBezTo>
                      <a:pt x="21473" y="41845"/>
                      <a:pt x="24501" y="43221"/>
                      <a:pt x="28355" y="43221"/>
                    </a:cubicBezTo>
                    <a:cubicBezTo>
                      <a:pt x="29732" y="43221"/>
                      <a:pt x="31108" y="42946"/>
                      <a:pt x="32484" y="42395"/>
                    </a:cubicBezTo>
                    <a:lnTo>
                      <a:pt x="32484" y="36890"/>
                    </a:lnTo>
                    <a:cubicBezTo>
                      <a:pt x="31934" y="37165"/>
                      <a:pt x="31383" y="37165"/>
                      <a:pt x="31108" y="37165"/>
                    </a:cubicBezTo>
                    <a:cubicBezTo>
                      <a:pt x="29732" y="37165"/>
                      <a:pt x="28906" y="35789"/>
                      <a:pt x="28906" y="34137"/>
                    </a:cubicBezTo>
                    <a:lnTo>
                      <a:pt x="28906" y="10462"/>
                    </a:lnTo>
                    <a:cubicBezTo>
                      <a:pt x="28906" y="3029"/>
                      <a:pt x="23125" y="1"/>
                      <a:pt x="15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5654425" y="1278000"/>
                <a:ext cx="523075" cy="1355825"/>
              </a:xfrm>
              <a:custGeom>
                <a:avLst/>
                <a:gdLst/>
                <a:ahLst/>
                <a:cxnLst/>
                <a:rect l="l" t="t" r="r" b="b"/>
                <a:pathLst>
                  <a:path w="20923" h="54233" extrusionOk="0">
                    <a:moveTo>
                      <a:pt x="5506" y="1"/>
                    </a:moveTo>
                    <a:lnTo>
                      <a:pt x="5506" y="12113"/>
                    </a:lnTo>
                    <a:lnTo>
                      <a:pt x="0" y="12113"/>
                    </a:lnTo>
                    <a:lnTo>
                      <a:pt x="0" y="18170"/>
                    </a:lnTo>
                    <a:lnTo>
                      <a:pt x="5506" y="18170"/>
                    </a:lnTo>
                    <a:lnTo>
                      <a:pt x="5506" y="44047"/>
                    </a:lnTo>
                    <a:cubicBezTo>
                      <a:pt x="5506" y="52581"/>
                      <a:pt x="8259" y="54233"/>
                      <a:pt x="14040" y="54233"/>
                    </a:cubicBezTo>
                    <a:cubicBezTo>
                      <a:pt x="16243" y="54233"/>
                      <a:pt x="18445" y="53957"/>
                      <a:pt x="20647" y="53407"/>
                    </a:cubicBezTo>
                    <a:lnTo>
                      <a:pt x="20647" y="47350"/>
                    </a:lnTo>
                    <a:cubicBezTo>
                      <a:pt x="19821" y="47350"/>
                      <a:pt x="18720" y="47626"/>
                      <a:pt x="17894" y="47626"/>
                    </a:cubicBezTo>
                    <a:cubicBezTo>
                      <a:pt x="14866" y="47626"/>
                      <a:pt x="14040" y="46249"/>
                      <a:pt x="14040" y="43221"/>
                    </a:cubicBezTo>
                    <a:lnTo>
                      <a:pt x="14040" y="18445"/>
                    </a:lnTo>
                    <a:lnTo>
                      <a:pt x="20922" y="18445"/>
                    </a:lnTo>
                    <a:lnTo>
                      <a:pt x="20922" y="12113"/>
                    </a:lnTo>
                    <a:lnTo>
                      <a:pt x="14040" y="12113"/>
                    </a:lnTo>
                    <a:lnTo>
                      <a:pt x="14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6266950" y="1546400"/>
                <a:ext cx="805225" cy="1101200"/>
              </a:xfrm>
              <a:custGeom>
                <a:avLst/>
                <a:gdLst/>
                <a:ahLst/>
                <a:cxnLst/>
                <a:rect l="l" t="t" r="r" b="b"/>
                <a:pathLst>
                  <a:path w="32209" h="44048" extrusionOk="0">
                    <a:moveTo>
                      <a:pt x="20922" y="20923"/>
                    </a:moveTo>
                    <a:lnTo>
                      <a:pt x="20647" y="27805"/>
                    </a:lnTo>
                    <a:cubicBezTo>
                      <a:pt x="20647" y="33862"/>
                      <a:pt x="18169" y="37716"/>
                      <a:pt x="13214" y="37716"/>
                    </a:cubicBezTo>
                    <a:cubicBezTo>
                      <a:pt x="9911" y="37716"/>
                      <a:pt x="7984" y="34963"/>
                      <a:pt x="7984" y="31384"/>
                    </a:cubicBezTo>
                    <a:cubicBezTo>
                      <a:pt x="7708" y="28631"/>
                      <a:pt x="9085" y="26153"/>
                      <a:pt x="11562" y="24777"/>
                    </a:cubicBezTo>
                    <a:cubicBezTo>
                      <a:pt x="14866" y="23676"/>
                      <a:pt x="17894" y="22575"/>
                      <a:pt x="20922" y="20923"/>
                    </a:cubicBezTo>
                    <a:close/>
                    <a:moveTo>
                      <a:pt x="15416" y="1"/>
                    </a:moveTo>
                    <a:cubicBezTo>
                      <a:pt x="4405" y="1"/>
                      <a:pt x="826" y="4956"/>
                      <a:pt x="826" y="13765"/>
                    </a:cubicBezTo>
                    <a:lnTo>
                      <a:pt x="9085" y="13765"/>
                    </a:lnTo>
                    <a:cubicBezTo>
                      <a:pt x="9085" y="9911"/>
                      <a:pt x="9911" y="5782"/>
                      <a:pt x="15416" y="5782"/>
                    </a:cubicBezTo>
                    <a:cubicBezTo>
                      <a:pt x="19821" y="5782"/>
                      <a:pt x="21197" y="8535"/>
                      <a:pt x="21197" y="12114"/>
                    </a:cubicBezTo>
                    <a:cubicBezTo>
                      <a:pt x="21197" y="15692"/>
                      <a:pt x="19270" y="16518"/>
                      <a:pt x="16242" y="17344"/>
                    </a:cubicBezTo>
                    <a:lnTo>
                      <a:pt x="9911" y="19271"/>
                    </a:lnTo>
                    <a:cubicBezTo>
                      <a:pt x="4130" y="21198"/>
                      <a:pt x="0" y="23125"/>
                      <a:pt x="0" y="32210"/>
                    </a:cubicBezTo>
                    <a:cubicBezTo>
                      <a:pt x="0" y="40193"/>
                      <a:pt x="4405" y="44047"/>
                      <a:pt x="11012" y="44047"/>
                    </a:cubicBezTo>
                    <a:cubicBezTo>
                      <a:pt x="15416" y="44047"/>
                      <a:pt x="19270" y="41845"/>
                      <a:pt x="21197" y="37991"/>
                    </a:cubicBezTo>
                    <a:cubicBezTo>
                      <a:pt x="21197" y="41845"/>
                      <a:pt x="24501" y="43221"/>
                      <a:pt x="28080" y="43221"/>
                    </a:cubicBezTo>
                    <a:cubicBezTo>
                      <a:pt x="29456" y="43221"/>
                      <a:pt x="30833" y="42946"/>
                      <a:pt x="32209" y="42395"/>
                    </a:cubicBezTo>
                    <a:lnTo>
                      <a:pt x="32209" y="36890"/>
                    </a:lnTo>
                    <a:cubicBezTo>
                      <a:pt x="31934" y="37165"/>
                      <a:pt x="31383" y="37165"/>
                      <a:pt x="30833" y="37165"/>
                    </a:cubicBezTo>
                    <a:cubicBezTo>
                      <a:pt x="29731" y="37165"/>
                      <a:pt x="28630" y="35789"/>
                      <a:pt x="28630" y="34137"/>
                    </a:cubicBezTo>
                    <a:lnTo>
                      <a:pt x="28630" y="10462"/>
                    </a:lnTo>
                    <a:cubicBezTo>
                      <a:pt x="28630" y="3029"/>
                      <a:pt x="22849" y="1"/>
                      <a:pt x="15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3"/>
              <p:cNvSpPr/>
              <p:nvPr/>
            </p:nvSpPr>
            <p:spPr>
              <a:xfrm>
                <a:off x="3975150" y="2977925"/>
                <a:ext cx="206500" cy="1397100"/>
              </a:xfrm>
              <a:custGeom>
                <a:avLst/>
                <a:gdLst/>
                <a:ahLst/>
                <a:cxnLst/>
                <a:rect l="l" t="t" r="r" b="b"/>
                <a:pathLst>
                  <a:path w="8260" h="55884" extrusionOk="0">
                    <a:moveTo>
                      <a:pt x="1" y="0"/>
                    </a:moveTo>
                    <a:lnTo>
                      <a:pt x="1" y="8259"/>
                    </a:lnTo>
                    <a:lnTo>
                      <a:pt x="8260" y="8259"/>
                    </a:lnTo>
                    <a:lnTo>
                      <a:pt x="8260" y="0"/>
                    </a:lnTo>
                    <a:close/>
                    <a:moveTo>
                      <a:pt x="1" y="14315"/>
                    </a:moveTo>
                    <a:lnTo>
                      <a:pt x="1" y="55884"/>
                    </a:lnTo>
                    <a:lnTo>
                      <a:pt x="8260" y="55884"/>
                    </a:lnTo>
                    <a:lnTo>
                      <a:pt x="8260" y="143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3"/>
              <p:cNvSpPr/>
              <p:nvPr/>
            </p:nvSpPr>
            <p:spPr>
              <a:xfrm>
                <a:off x="4415625" y="2991675"/>
                <a:ext cx="812125" cy="1383350"/>
              </a:xfrm>
              <a:custGeom>
                <a:avLst/>
                <a:gdLst/>
                <a:ahLst/>
                <a:cxnLst/>
                <a:rect l="l" t="t" r="r" b="b"/>
                <a:pathLst>
                  <a:path w="32485" h="55334" extrusionOk="0">
                    <a:moveTo>
                      <a:pt x="0" y="1"/>
                    </a:moveTo>
                    <a:lnTo>
                      <a:pt x="0" y="55334"/>
                    </a:lnTo>
                    <a:lnTo>
                      <a:pt x="8259" y="55334"/>
                    </a:lnTo>
                    <a:lnTo>
                      <a:pt x="8259" y="42120"/>
                    </a:lnTo>
                    <a:lnTo>
                      <a:pt x="12939" y="36339"/>
                    </a:lnTo>
                    <a:lnTo>
                      <a:pt x="23400" y="55334"/>
                    </a:lnTo>
                    <a:lnTo>
                      <a:pt x="32485" y="55334"/>
                    </a:lnTo>
                    <a:lnTo>
                      <a:pt x="18170" y="29732"/>
                    </a:lnTo>
                    <a:lnTo>
                      <a:pt x="30558" y="13490"/>
                    </a:lnTo>
                    <a:lnTo>
                      <a:pt x="20922" y="13490"/>
                    </a:lnTo>
                    <a:lnTo>
                      <a:pt x="8259" y="31108"/>
                    </a:lnTo>
                    <a:lnTo>
                      <a:pt x="8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3"/>
              <p:cNvSpPr/>
              <p:nvPr/>
            </p:nvSpPr>
            <p:spPr>
              <a:xfrm>
                <a:off x="5330950" y="3335800"/>
                <a:ext cx="736425" cy="1060400"/>
              </a:xfrm>
              <a:custGeom>
                <a:avLst/>
                <a:gdLst/>
                <a:ahLst/>
                <a:cxnLst/>
                <a:rect l="l" t="t" r="r" b="b"/>
                <a:pathLst>
                  <a:path w="29457" h="42416" extrusionOk="0">
                    <a:moveTo>
                      <a:pt x="1" y="0"/>
                    </a:moveTo>
                    <a:lnTo>
                      <a:pt x="1" y="28630"/>
                    </a:lnTo>
                    <a:cubicBezTo>
                      <a:pt x="1" y="39642"/>
                      <a:pt x="4130" y="42395"/>
                      <a:pt x="10462" y="42395"/>
                    </a:cubicBezTo>
                    <a:cubicBezTo>
                      <a:pt x="10686" y="42409"/>
                      <a:pt x="10908" y="42415"/>
                      <a:pt x="11130" y="42415"/>
                    </a:cubicBezTo>
                    <a:cubicBezTo>
                      <a:pt x="15281" y="42415"/>
                      <a:pt x="19108" y="40011"/>
                      <a:pt x="21198" y="36613"/>
                    </a:cubicBezTo>
                    <a:lnTo>
                      <a:pt x="21198" y="41569"/>
                    </a:lnTo>
                    <a:lnTo>
                      <a:pt x="29457" y="41569"/>
                    </a:lnTo>
                    <a:lnTo>
                      <a:pt x="29457" y="0"/>
                    </a:lnTo>
                    <a:lnTo>
                      <a:pt x="20923" y="0"/>
                    </a:lnTo>
                    <a:lnTo>
                      <a:pt x="20923" y="28905"/>
                    </a:lnTo>
                    <a:cubicBezTo>
                      <a:pt x="21187" y="32609"/>
                      <a:pt x="18148" y="35804"/>
                      <a:pt x="14490" y="35804"/>
                    </a:cubicBezTo>
                    <a:cubicBezTo>
                      <a:pt x="14341" y="35804"/>
                      <a:pt x="14191" y="35798"/>
                      <a:pt x="14041" y="35788"/>
                    </a:cubicBezTo>
                    <a:cubicBezTo>
                      <a:pt x="10462" y="35788"/>
                      <a:pt x="8535" y="34411"/>
                      <a:pt x="8535" y="29731"/>
                    </a:cubicBezTo>
                    <a:lnTo>
                      <a:pt x="8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6" name="Google Shape;546;p33"/>
          <p:cNvSpPr txBox="1">
            <a:spLocks noGrp="1"/>
          </p:cNvSpPr>
          <p:nvPr>
            <p:ph type="title"/>
          </p:nvPr>
        </p:nvSpPr>
        <p:spPr>
          <a:xfrm>
            <a:off x="360000" y="567600"/>
            <a:ext cx="8424000" cy="360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547" name="Google Shape;547;p33"/>
          <p:cNvSpPr txBox="1">
            <a:spLocks noGrp="1"/>
          </p:cNvSpPr>
          <p:nvPr>
            <p:ph type="title" idx="2"/>
          </p:nvPr>
        </p:nvSpPr>
        <p:spPr>
          <a:xfrm>
            <a:off x="360000" y="360000"/>
            <a:ext cx="8424000" cy="36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AB1AC"/>
              </a:buClr>
              <a:buSzPts val="1800"/>
              <a:buNone/>
              <a:defRPr sz="1800">
                <a:solidFill>
                  <a:srgbClr val="2AB1AC"/>
                </a:solidFill>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ntents 2 3">
  <p:cSld name="ONE_COLUMN_TEXT_1_2_3">
    <p:spTree>
      <p:nvGrpSpPr>
        <p:cNvPr id="1" name="Shape 548"/>
        <p:cNvGrpSpPr/>
        <p:nvPr/>
      </p:nvGrpSpPr>
      <p:grpSpPr>
        <a:xfrm>
          <a:off x="0" y="0"/>
          <a:ext cx="0" cy="0"/>
          <a:chOff x="0" y="0"/>
          <a:chExt cx="0" cy="0"/>
        </a:xfrm>
      </p:grpSpPr>
      <p:sp>
        <p:nvSpPr>
          <p:cNvPr id="549" name="Google Shape;54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grpSp>
        <p:nvGrpSpPr>
          <p:cNvPr id="550" name="Google Shape;550;p34"/>
          <p:cNvGrpSpPr/>
          <p:nvPr/>
        </p:nvGrpSpPr>
        <p:grpSpPr>
          <a:xfrm>
            <a:off x="8357100" y="174875"/>
            <a:ext cx="801600" cy="364200"/>
            <a:chOff x="8357100" y="174875"/>
            <a:chExt cx="801600" cy="364200"/>
          </a:xfrm>
        </p:grpSpPr>
        <p:sp>
          <p:nvSpPr>
            <p:cNvPr id="551" name="Google Shape;551;p34"/>
            <p:cNvSpPr/>
            <p:nvPr/>
          </p:nvSpPr>
          <p:spPr>
            <a:xfrm>
              <a:off x="8357100" y="174875"/>
              <a:ext cx="801600" cy="364200"/>
            </a:xfrm>
            <a:prstGeom prst="rect">
              <a:avLst/>
            </a:prstGeom>
            <a:solidFill>
              <a:srgbClr val="2AB1A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34"/>
            <p:cNvGrpSpPr/>
            <p:nvPr/>
          </p:nvGrpSpPr>
          <p:grpSpPr>
            <a:xfrm>
              <a:off x="8478000" y="245784"/>
              <a:ext cx="529431" cy="228430"/>
              <a:chOff x="-250525" y="1236725"/>
              <a:chExt cx="7322700" cy="3159475"/>
            </a:xfrm>
          </p:grpSpPr>
          <p:sp>
            <p:nvSpPr>
              <p:cNvPr id="553" name="Google Shape;553;p34"/>
              <p:cNvSpPr/>
              <p:nvPr/>
            </p:nvSpPr>
            <p:spPr>
              <a:xfrm>
                <a:off x="2172025" y="2145175"/>
                <a:ext cx="123900" cy="123900"/>
              </a:xfrm>
              <a:custGeom>
                <a:avLst/>
                <a:gdLst/>
                <a:ahLst/>
                <a:cxnLst/>
                <a:rect l="l" t="t" r="r" b="b"/>
                <a:pathLst>
                  <a:path w="4956" h="4956" extrusionOk="0">
                    <a:moveTo>
                      <a:pt x="2478" y="0"/>
                    </a:moveTo>
                    <a:cubicBezTo>
                      <a:pt x="1101" y="0"/>
                      <a:pt x="0" y="1101"/>
                      <a:pt x="0" y="2478"/>
                    </a:cubicBezTo>
                    <a:cubicBezTo>
                      <a:pt x="0" y="3854"/>
                      <a:pt x="1101" y="4955"/>
                      <a:pt x="2478" y="4955"/>
                    </a:cubicBezTo>
                    <a:cubicBezTo>
                      <a:pt x="3854" y="4955"/>
                      <a:pt x="4955" y="3854"/>
                      <a:pt x="4955" y="2478"/>
                    </a:cubicBezTo>
                    <a:cubicBezTo>
                      <a:pt x="4955" y="1101"/>
                      <a:pt x="3854" y="0"/>
                      <a:pt x="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250525" y="1395000"/>
                <a:ext cx="3413600" cy="2929925"/>
              </a:xfrm>
              <a:custGeom>
                <a:avLst/>
                <a:gdLst/>
                <a:ahLst/>
                <a:cxnLst/>
                <a:rect l="l" t="t" r="r" b="b"/>
                <a:pathLst>
                  <a:path w="136544" h="117197" extrusionOk="0">
                    <a:moveTo>
                      <a:pt x="111217" y="72952"/>
                    </a:moveTo>
                    <a:lnTo>
                      <a:pt x="111217" y="77357"/>
                    </a:lnTo>
                    <a:lnTo>
                      <a:pt x="82037" y="77357"/>
                    </a:lnTo>
                    <a:lnTo>
                      <a:pt x="82037" y="72952"/>
                    </a:lnTo>
                    <a:close/>
                    <a:moveTo>
                      <a:pt x="98340" y="25127"/>
                    </a:moveTo>
                    <a:cubicBezTo>
                      <a:pt x="101226" y="25127"/>
                      <a:pt x="104155" y="26607"/>
                      <a:pt x="105987" y="29732"/>
                    </a:cubicBezTo>
                    <a:lnTo>
                      <a:pt x="112043" y="27530"/>
                    </a:lnTo>
                    <a:lnTo>
                      <a:pt x="112043" y="27530"/>
                    </a:lnTo>
                    <a:lnTo>
                      <a:pt x="106813" y="33035"/>
                    </a:lnTo>
                    <a:cubicBezTo>
                      <a:pt x="105161" y="36063"/>
                      <a:pt x="104886" y="39918"/>
                      <a:pt x="105711" y="43221"/>
                    </a:cubicBezTo>
                    <a:cubicBezTo>
                      <a:pt x="107638" y="56985"/>
                      <a:pt x="100481" y="69098"/>
                      <a:pt x="87818" y="69098"/>
                    </a:cubicBezTo>
                    <a:lnTo>
                      <a:pt x="78458" y="69098"/>
                    </a:lnTo>
                    <a:lnTo>
                      <a:pt x="78458" y="72952"/>
                    </a:lnTo>
                    <a:lnTo>
                      <a:pt x="71025" y="72952"/>
                    </a:lnTo>
                    <a:cubicBezTo>
                      <a:pt x="70474" y="72952"/>
                      <a:pt x="69767" y="72930"/>
                      <a:pt x="68998" y="72930"/>
                    </a:cubicBezTo>
                    <a:cubicBezTo>
                      <a:pt x="67075" y="72930"/>
                      <a:pt x="64772" y="73070"/>
                      <a:pt x="63592" y="74053"/>
                    </a:cubicBezTo>
                    <a:cubicBezTo>
                      <a:pt x="47075" y="90020"/>
                      <a:pt x="43496" y="94700"/>
                      <a:pt x="42395" y="95251"/>
                    </a:cubicBezTo>
                    <a:cubicBezTo>
                      <a:pt x="42120" y="95361"/>
                      <a:pt x="41910" y="95405"/>
                      <a:pt x="41752" y="95405"/>
                    </a:cubicBezTo>
                    <a:cubicBezTo>
                      <a:pt x="41118" y="95405"/>
                      <a:pt x="41294" y="94700"/>
                      <a:pt x="41294" y="94700"/>
                    </a:cubicBezTo>
                    <a:lnTo>
                      <a:pt x="89469" y="35238"/>
                    </a:lnTo>
                    <a:cubicBezTo>
                      <a:pt x="89469" y="28704"/>
                      <a:pt x="93853" y="25127"/>
                      <a:pt x="98340" y="25127"/>
                    </a:cubicBezTo>
                    <a:close/>
                    <a:moveTo>
                      <a:pt x="78183" y="1"/>
                    </a:moveTo>
                    <a:cubicBezTo>
                      <a:pt x="26153" y="1"/>
                      <a:pt x="0" y="63042"/>
                      <a:pt x="36889" y="99930"/>
                    </a:cubicBezTo>
                    <a:cubicBezTo>
                      <a:pt x="48730" y="111860"/>
                      <a:pt x="63335" y="117197"/>
                      <a:pt x="77678" y="117197"/>
                    </a:cubicBezTo>
                    <a:cubicBezTo>
                      <a:pt x="107685" y="117197"/>
                      <a:pt x="136544" y="93840"/>
                      <a:pt x="136544" y="58637"/>
                    </a:cubicBezTo>
                    <a:cubicBezTo>
                      <a:pt x="136544" y="26428"/>
                      <a:pt x="110391" y="1"/>
                      <a:pt x="7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3837525" y="1236725"/>
                <a:ext cx="770825" cy="1411350"/>
              </a:xfrm>
              <a:custGeom>
                <a:avLst/>
                <a:gdLst/>
                <a:ahLst/>
                <a:cxnLst/>
                <a:rect l="l" t="t" r="r" b="b"/>
                <a:pathLst>
                  <a:path w="30833" h="56454" extrusionOk="0">
                    <a:moveTo>
                      <a:pt x="15416" y="19270"/>
                    </a:moveTo>
                    <a:cubicBezTo>
                      <a:pt x="21748" y="19270"/>
                      <a:pt x="22849" y="25051"/>
                      <a:pt x="22849" y="34962"/>
                    </a:cubicBezTo>
                    <a:cubicBezTo>
                      <a:pt x="22849" y="43771"/>
                      <a:pt x="21473" y="49552"/>
                      <a:pt x="15692" y="49552"/>
                    </a:cubicBezTo>
                    <a:cubicBezTo>
                      <a:pt x="10186" y="49552"/>
                      <a:pt x="8809" y="43771"/>
                      <a:pt x="8809" y="34136"/>
                    </a:cubicBezTo>
                    <a:cubicBezTo>
                      <a:pt x="8809" y="23124"/>
                      <a:pt x="10461" y="19270"/>
                      <a:pt x="15416" y="19270"/>
                    </a:cubicBezTo>
                    <a:close/>
                    <a:moveTo>
                      <a:pt x="22299" y="0"/>
                    </a:moveTo>
                    <a:lnTo>
                      <a:pt x="22299" y="18444"/>
                    </a:lnTo>
                    <a:cubicBezTo>
                      <a:pt x="20647" y="14590"/>
                      <a:pt x="16793" y="12388"/>
                      <a:pt x="12663" y="12388"/>
                    </a:cubicBezTo>
                    <a:cubicBezTo>
                      <a:pt x="6332" y="12388"/>
                      <a:pt x="0" y="15416"/>
                      <a:pt x="0" y="33861"/>
                    </a:cubicBezTo>
                    <a:cubicBezTo>
                      <a:pt x="0" y="48176"/>
                      <a:pt x="3854" y="56434"/>
                      <a:pt x="13765" y="56434"/>
                    </a:cubicBezTo>
                    <a:cubicBezTo>
                      <a:pt x="13942" y="56447"/>
                      <a:pt x="14120" y="56453"/>
                      <a:pt x="14298" y="56453"/>
                    </a:cubicBezTo>
                    <a:cubicBezTo>
                      <a:pt x="17969" y="56453"/>
                      <a:pt x="21536" y="53779"/>
                      <a:pt x="22849" y="50103"/>
                    </a:cubicBezTo>
                    <a:lnTo>
                      <a:pt x="22849" y="55333"/>
                    </a:lnTo>
                    <a:lnTo>
                      <a:pt x="30833" y="55333"/>
                    </a:lnTo>
                    <a:lnTo>
                      <a:pt x="308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4794150" y="1546400"/>
                <a:ext cx="812125" cy="1101200"/>
              </a:xfrm>
              <a:custGeom>
                <a:avLst/>
                <a:gdLst/>
                <a:ahLst/>
                <a:cxnLst/>
                <a:rect l="l" t="t" r="r" b="b"/>
                <a:pathLst>
                  <a:path w="32485" h="44048" extrusionOk="0">
                    <a:moveTo>
                      <a:pt x="20922" y="20923"/>
                    </a:moveTo>
                    <a:lnTo>
                      <a:pt x="20922" y="27805"/>
                    </a:lnTo>
                    <a:cubicBezTo>
                      <a:pt x="20922" y="33862"/>
                      <a:pt x="18445" y="37716"/>
                      <a:pt x="13214" y="37716"/>
                    </a:cubicBezTo>
                    <a:cubicBezTo>
                      <a:pt x="9911" y="37716"/>
                      <a:pt x="8259" y="34963"/>
                      <a:pt x="8259" y="31384"/>
                    </a:cubicBezTo>
                    <a:cubicBezTo>
                      <a:pt x="7984" y="28631"/>
                      <a:pt x="9085" y="26153"/>
                      <a:pt x="11562" y="24777"/>
                    </a:cubicBezTo>
                    <a:cubicBezTo>
                      <a:pt x="14866" y="23676"/>
                      <a:pt x="17894" y="22575"/>
                      <a:pt x="20922" y="20923"/>
                    </a:cubicBezTo>
                    <a:close/>
                    <a:moveTo>
                      <a:pt x="15692" y="1"/>
                    </a:moveTo>
                    <a:cubicBezTo>
                      <a:pt x="4680" y="1"/>
                      <a:pt x="1101" y="4956"/>
                      <a:pt x="1101" y="13765"/>
                    </a:cubicBezTo>
                    <a:lnTo>
                      <a:pt x="9085" y="13765"/>
                    </a:lnTo>
                    <a:cubicBezTo>
                      <a:pt x="9085" y="9911"/>
                      <a:pt x="9911" y="5782"/>
                      <a:pt x="15417" y="5782"/>
                    </a:cubicBezTo>
                    <a:cubicBezTo>
                      <a:pt x="19821" y="5782"/>
                      <a:pt x="21198" y="8535"/>
                      <a:pt x="21198" y="12114"/>
                    </a:cubicBezTo>
                    <a:cubicBezTo>
                      <a:pt x="21198" y="15692"/>
                      <a:pt x="19271" y="16518"/>
                      <a:pt x="16242" y="17344"/>
                    </a:cubicBezTo>
                    <a:lnTo>
                      <a:pt x="9635" y="19271"/>
                    </a:lnTo>
                    <a:cubicBezTo>
                      <a:pt x="4130" y="21198"/>
                      <a:pt x="0" y="23125"/>
                      <a:pt x="0" y="32210"/>
                    </a:cubicBezTo>
                    <a:cubicBezTo>
                      <a:pt x="0" y="40193"/>
                      <a:pt x="4130" y="44047"/>
                      <a:pt x="11012" y="44047"/>
                    </a:cubicBezTo>
                    <a:cubicBezTo>
                      <a:pt x="15141" y="44047"/>
                      <a:pt x="19271" y="41845"/>
                      <a:pt x="21198" y="37991"/>
                    </a:cubicBezTo>
                    <a:cubicBezTo>
                      <a:pt x="21473" y="41845"/>
                      <a:pt x="24501" y="43221"/>
                      <a:pt x="28355" y="43221"/>
                    </a:cubicBezTo>
                    <a:cubicBezTo>
                      <a:pt x="29732" y="43221"/>
                      <a:pt x="31108" y="42946"/>
                      <a:pt x="32484" y="42395"/>
                    </a:cubicBezTo>
                    <a:lnTo>
                      <a:pt x="32484" y="36890"/>
                    </a:lnTo>
                    <a:cubicBezTo>
                      <a:pt x="31934" y="37165"/>
                      <a:pt x="31383" y="37165"/>
                      <a:pt x="31108" y="37165"/>
                    </a:cubicBezTo>
                    <a:cubicBezTo>
                      <a:pt x="29732" y="37165"/>
                      <a:pt x="28906" y="35789"/>
                      <a:pt x="28906" y="34137"/>
                    </a:cubicBezTo>
                    <a:lnTo>
                      <a:pt x="28906" y="10462"/>
                    </a:lnTo>
                    <a:cubicBezTo>
                      <a:pt x="28906" y="3029"/>
                      <a:pt x="23125" y="1"/>
                      <a:pt x="15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5654425" y="1278000"/>
                <a:ext cx="523075" cy="1355825"/>
              </a:xfrm>
              <a:custGeom>
                <a:avLst/>
                <a:gdLst/>
                <a:ahLst/>
                <a:cxnLst/>
                <a:rect l="l" t="t" r="r" b="b"/>
                <a:pathLst>
                  <a:path w="20923" h="54233" extrusionOk="0">
                    <a:moveTo>
                      <a:pt x="5506" y="1"/>
                    </a:moveTo>
                    <a:lnTo>
                      <a:pt x="5506" y="12113"/>
                    </a:lnTo>
                    <a:lnTo>
                      <a:pt x="0" y="12113"/>
                    </a:lnTo>
                    <a:lnTo>
                      <a:pt x="0" y="18170"/>
                    </a:lnTo>
                    <a:lnTo>
                      <a:pt x="5506" y="18170"/>
                    </a:lnTo>
                    <a:lnTo>
                      <a:pt x="5506" y="44047"/>
                    </a:lnTo>
                    <a:cubicBezTo>
                      <a:pt x="5506" y="52581"/>
                      <a:pt x="8259" y="54233"/>
                      <a:pt x="14040" y="54233"/>
                    </a:cubicBezTo>
                    <a:cubicBezTo>
                      <a:pt x="16243" y="54233"/>
                      <a:pt x="18445" y="53957"/>
                      <a:pt x="20647" y="53407"/>
                    </a:cubicBezTo>
                    <a:lnTo>
                      <a:pt x="20647" y="47350"/>
                    </a:lnTo>
                    <a:cubicBezTo>
                      <a:pt x="19821" y="47350"/>
                      <a:pt x="18720" y="47626"/>
                      <a:pt x="17894" y="47626"/>
                    </a:cubicBezTo>
                    <a:cubicBezTo>
                      <a:pt x="14866" y="47626"/>
                      <a:pt x="14040" y="46249"/>
                      <a:pt x="14040" y="43221"/>
                    </a:cubicBezTo>
                    <a:lnTo>
                      <a:pt x="14040" y="18445"/>
                    </a:lnTo>
                    <a:lnTo>
                      <a:pt x="20922" y="18445"/>
                    </a:lnTo>
                    <a:lnTo>
                      <a:pt x="20922" y="12113"/>
                    </a:lnTo>
                    <a:lnTo>
                      <a:pt x="14040" y="12113"/>
                    </a:lnTo>
                    <a:lnTo>
                      <a:pt x="14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6266950" y="1546400"/>
                <a:ext cx="805225" cy="1101200"/>
              </a:xfrm>
              <a:custGeom>
                <a:avLst/>
                <a:gdLst/>
                <a:ahLst/>
                <a:cxnLst/>
                <a:rect l="l" t="t" r="r" b="b"/>
                <a:pathLst>
                  <a:path w="32209" h="44048" extrusionOk="0">
                    <a:moveTo>
                      <a:pt x="20922" y="20923"/>
                    </a:moveTo>
                    <a:lnTo>
                      <a:pt x="20647" y="27805"/>
                    </a:lnTo>
                    <a:cubicBezTo>
                      <a:pt x="20647" y="33862"/>
                      <a:pt x="18169" y="37716"/>
                      <a:pt x="13214" y="37716"/>
                    </a:cubicBezTo>
                    <a:cubicBezTo>
                      <a:pt x="9911" y="37716"/>
                      <a:pt x="7984" y="34963"/>
                      <a:pt x="7984" y="31384"/>
                    </a:cubicBezTo>
                    <a:cubicBezTo>
                      <a:pt x="7708" y="28631"/>
                      <a:pt x="9085" y="26153"/>
                      <a:pt x="11562" y="24777"/>
                    </a:cubicBezTo>
                    <a:cubicBezTo>
                      <a:pt x="14866" y="23676"/>
                      <a:pt x="17894" y="22575"/>
                      <a:pt x="20922" y="20923"/>
                    </a:cubicBezTo>
                    <a:close/>
                    <a:moveTo>
                      <a:pt x="15416" y="1"/>
                    </a:moveTo>
                    <a:cubicBezTo>
                      <a:pt x="4405" y="1"/>
                      <a:pt x="826" y="4956"/>
                      <a:pt x="826" y="13765"/>
                    </a:cubicBezTo>
                    <a:lnTo>
                      <a:pt x="9085" y="13765"/>
                    </a:lnTo>
                    <a:cubicBezTo>
                      <a:pt x="9085" y="9911"/>
                      <a:pt x="9911" y="5782"/>
                      <a:pt x="15416" y="5782"/>
                    </a:cubicBezTo>
                    <a:cubicBezTo>
                      <a:pt x="19821" y="5782"/>
                      <a:pt x="21197" y="8535"/>
                      <a:pt x="21197" y="12114"/>
                    </a:cubicBezTo>
                    <a:cubicBezTo>
                      <a:pt x="21197" y="15692"/>
                      <a:pt x="19270" y="16518"/>
                      <a:pt x="16242" y="17344"/>
                    </a:cubicBezTo>
                    <a:lnTo>
                      <a:pt x="9911" y="19271"/>
                    </a:lnTo>
                    <a:cubicBezTo>
                      <a:pt x="4130" y="21198"/>
                      <a:pt x="0" y="23125"/>
                      <a:pt x="0" y="32210"/>
                    </a:cubicBezTo>
                    <a:cubicBezTo>
                      <a:pt x="0" y="40193"/>
                      <a:pt x="4405" y="44047"/>
                      <a:pt x="11012" y="44047"/>
                    </a:cubicBezTo>
                    <a:cubicBezTo>
                      <a:pt x="15416" y="44047"/>
                      <a:pt x="19270" y="41845"/>
                      <a:pt x="21197" y="37991"/>
                    </a:cubicBezTo>
                    <a:cubicBezTo>
                      <a:pt x="21197" y="41845"/>
                      <a:pt x="24501" y="43221"/>
                      <a:pt x="28080" y="43221"/>
                    </a:cubicBezTo>
                    <a:cubicBezTo>
                      <a:pt x="29456" y="43221"/>
                      <a:pt x="30833" y="42946"/>
                      <a:pt x="32209" y="42395"/>
                    </a:cubicBezTo>
                    <a:lnTo>
                      <a:pt x="32209" y="36890"/>
                    </a:lnTo>
                    <a:cubicBezTo>
                      <a:pt x="31934" y="37165"/>
                      <a:pt x="31383" y="37165"/>
                      <a:pt x="30833" y="37165"/>
                    </a:cubicBezTo>
                    <a:cubicBezTo>
                      <a:pt x="29731" y="37165"/>
                      <a:pt x="28630" y="35789"/>
                      <a:pt x="28630" y="34137"/>
                    </a:cubicBezTo>
                    <a:lnTo>
                      <a:pt x="28630" y="10462"/>
                    </a:lnTo>
                    <a:cubicBezTo>
                      <a:pt x="28630" y="3029"/>
                      <a:pt x="22849" y="1"/>
                      <a:pt x="15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3975150" y="2977925"/>
                <a:ext cx="206500" cy="1397100"/>
              </a:xfrm>
              <a:custGeom>
                <a:avLst/>
                <a:gdLst/>
                <a:ahLst/>
                <a:cxnLst/>
                <a:rect l="l" t="t" r="r" b="b"/>
                <a:pathLst>
                  <a:path w="8260" h="55884" extrusionOk="0">
                    <a:moveTo>
                      <a:pt x="1" y="0"/>
                    </a:moveTo>
                    <a:lnTo>
                      <a:pt x="1" y="8259"/>
                    </a:lnTo>
                    <a:lnTo>
                      <a:pt x="8260" y="8259"/>
                    </a:lnTo>
                    <a:lnTo>
                      <a:pt x="8260" y="0"/>
                    </a:lnTo>
                    <a:close/>
                    <a:moveTo>
                      <a:pt x="1" y="14315"/>
                    </a:moveTo>
                    <a:lnTo>
                      <a:pt x="1" y="55884"/>
                    </a:lnTo>
                    <a:lnTo>
                      <a:pt x="8260" y="55884"/>
                    </a:lnTo>
                    <a:lnTo>
                      <a:pt x="8260" y="143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415625" y="2991675"/>
                <a:ext cx="812125" cy="1383350"/>
              </a:xfrm>
              <a:custGeom>
                <a:avLst/>
                <a:gdLst/>
                <a:ahLst/>
                <a:cxnLst/>
                <a:rect l="l" t="t" r="r" b="b"/>
                <a:pathLst>
                  <a:path w="32485" h="55334" extrusionOk="0">
                    <a:moveTo>
                      <a:pt x="0" y="1"/>
                    </a:moveTo>
                    <a:lnTo>
                      <a:pt x="0" y="55334"/>
                    </a:lnTo>
                    <a:lnTo>
                      <a:pt x="8259" y="55334"/>
                    </a:lnTo>
                    <a:lnTo>
                      <a:pt x="8259" y="42120"/>
                    </a:lnTo>
                    <a:lnTo>
                      <a:pt x="12939" y="36339"/>
                    </a:lnTo>
                    <a:lnTo>
                      <a:pt x="23400" y="55334"/>
                    </a:lnTo>
                    <a:lnTo>
                      <a:pt x="32485" y="55334"/>
                    </a:lnTo>
                    <a:lnTo>
                      <a:pt x="18170" y="29732"/>
                    </a:lnTo>
                    <a:lnTo>
                      <a:pt x="30558" y="13490"/>
                    </a:lnTo>
                    <a:lnTo>
                      <a:pt x="20922" y="13490"/>
                    </a:lnTo>
                    <a:lnTo>
                      <a:pt x="8259" y="31108"/>
                    </a:lnTo>
                    <a:lnTo>
                      <a:pt x="8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5330950" y="3335800"/>
                <a:ext cx="736425" cy="1060400"/>
              </a:xfrm>
              <a:custGeom>
                <a:avLst/>
                <a:gdLst/>
                <a:ahLst/>
                <a:cxnLst/>
                <a:rect l="l" t="t" r="r" b="b"/>
                <a:pathLst>
                  <a:path w="29457" h="42416" extrusionOk="0">
                    <a:moveTo>
                      <a:pt x="1" y="0"/>
                    </a:moveTo>
                    <a:lnTo>
                      <a:pt x="1" y="28630"/>
                    </a:lnTo>
                    <a:cubicBezTo>
                      <a:pt x="1" y="39642"/>
                      <a:pt x="4130" y="42395"/>
                      <a:pt x="10462" y="42395"/>
                    </a:cubicBezTo>
                    <a:cubicBezTo>
                      <a:pt x="10686" y="42409"/>
                      <a:pt x="10908" y="42415"/>
                      <a:pt x="11130" y="42415"/>
                    </a:cubicBezTo>
                    <a:cubicBezTo>
                      <a:pt x="15281" y="42415"/>
                      <a:pt x="19108" y="40011"/>
                      <a:pt x="21198" y="36613"/>
                    </a:cubicBezTo>
                    <a:lnTo>
                      <a:pt x="21198" y="41569"/>
                    </a:lnTo>
                    <a:lnTo>
                      <a:pt x="29457" y="41569"/>
                    </a:lnTo>
                    <a:lnTo>
                      <a:pt x="29457" y="0"/>
                    </a:lnTo>
                    <a:lnTo>
                      <a:pt x="20923" y="0"/>
                    </a:lnTo>
                    <a:lnTo>
                      <a:pt x="20923" y="28905"/>
                    </a:lnTo>
                    <a:cubicBezTo>
                      <a:pt x="21187" y="32609"/>
                      <a:pt x="18148" y="35804"/>
                      <a:pt x="14490" y="35804"/>
                    </a:cubicBezTo>
                    <a:cubicBezTo>
                      <a:pt x="14341" y="35804"/>
                      <a:pt x="14191" y="35798"/>
                      <a:pt x="14041" y="35788"/>
                    </a:cubicBezTo>
                    <a:cubicBezTo>
                      <a:pt x="10462" y="35788"/>
                      <a:pt x="8535" y="34411"/>
                      <a:pt x="8535" y="29731"/>
                    </a:cubicBezTo>
                    <a:lnTo>
                      <a:pt x="8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2" name="Google Shape;562;p34"/>
          <p:cNvSpPr txBox="1">
            <a:spLocks noGrp="1"/>
          </p:cNvSpPr>
          <p:nvPr>
            <p:ph type="title"/>
          </p:nvPr>
        </p:nvSpPr>
        <p:spPr>
          <a:xfrm>
            <a:off x="360000" y="567600"/>
            <a:ext cx="8424000" cy="360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563" name="Google Shape;563;p34"/>
          <p:cNvSpPr txBox="1">
            <a:spLocks noGrp="1"/>
          </p:cNvSpPr>
          <p:nvPr>
            <p:ph type="title" idx="2"/>
          </p:nvPr>
        </p:nvSpPr>
        <p:spPr>
          <a:xfrm>
            <a:off x="360000" y="360000"/>
            <a:ext cx="8424000" cy="36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AB1AC"/>
              </a:buClr>
              <a:buSzPts val="1800"/>
              <a:buNone/>
              <a:defRPr sz="1800">
                <a:solidFill>
                  <a:srgbClr val="2AB1AC"/>
                </a:solidFill>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ntents 2 1">
  <p:cSld name="ONE_COLUMN_TEXT_1_2_1">
    <p:spTree>
      <p:nvGrpSpPr>
        <p:cNvPr id="1" name="Shape 564"/>
        <p:cNvGrpSpPr/>
        <p:nvPr/>
      </p:nvGrpSpPr>
      <p:grpSpPr>
        <a:xfrm>
          <a:off x="0" y="0"/>
          <a:ext cx="0" cy="0"/>
          <a:chOff x="0" y="0"/>
          <a:chExt cx="0" cy="0"/>
        </a:xfrm>
      </p:grpSpPr>
      <p:sp>
        <p:nvSpPr>
          <p:cNvPr id="565" name="Google Shape;56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566" name="Google Shape;566;p35"/>
          <p:cNvSpPr txBox="1">
            <a:spLocks noGrp="1"/>
          </p:cNvSpPr>
          <p:nvPr>
            <p:ph type="body" idx="1"/>
          </p:nvPr>
        </p:nvSpPr>
        <p:spPr>
          <a:xfrm>
            <a:off x="360000" y="1389600"/>
            <a:ext cx="4122000" cy="11823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0"/>
              </a:spcBef>
              <a:spcAft>
                <a:spcPts val="0"/>
              </a:spcAft>
              <a:buClr>
                <a:srgbClr val="000000"/>
              </a:buClr>
              <a:buSzPts val="900"/>
              <a:buChar char="○"/>
              <a:defRPr sz="900">
                <a:solidFill>
                  <a:srgbClr val="000000"/>
                </a:solidFill>
              </a:defRPr>
            </a:lvl2pPr>
            <a:lvl3pPr marL="1371600" lvl="2" indent="-285750" rtl="0">
              <a:spcBef>
                <a:spcPts val="0"/>
              </a:spcBef>
              <a:spcAft>
                <a:spcPts val="0"/>
              </a:spcAft>
              <a:buClr>
                <a:srgbClr val="000000"/>
              </a:buClr>
              <a:buSzPts val="900"/>
              <a:buChar char="■"/>
              <a:defRPr sz="900">
                <a:solidFill>
                  <a:srgbClr val="000000"/>
                </a:solidFill>
              </a:defRPr>
            </a:lvl3pPr>
            <a:lvl4pPr marL="1828800" lvl="3" indent="-285750" rtl="0">
              <a:spcBef>
                <a:spcPts val="0"/>
              </a:spcBef>
              <a:spcAft>
                <a:spcPts val="0"/>
              </a:spcAft>
              <a:buClr>
                <a:srgbClr val="000000"/>
              </a:buClr>
              <a:buSzPts val="900"/>
              <a:buChar char="●"/>
              <a:defRPr sz="900">
                <a:solidFill>
                  <a:srgbClr val="000000"/>
                </a:solidFill>
              </a:defRPr>
            </a:lvl4pPr>
            <a:lvl5pPr marL="2286000" lvl="4" indent="-285750" rtl="0">
              <a:spcBef>
                <a:spcPts val="0"/>
              </a:spcBef>
              <a:spcAft>
                <a:spcPts val="0"/>
              </a:spcAft>
              <a:buClr>
                <a:srgbClr val="000000"/>
              </a:buClr>
              <a:buSzPts val="900"/>
              <a:buChar char="○"/>
              <a:defRPr sz="900">
                <a:solidFill>
                  <a:srgbClr val="000000"/>
                </a:solidFill>
              </a:defRPr>
            </a:lvl5pPr>
            <a:lvl6pPr marL="2743200" lvl="5" indent="-285750" rtl="0">
              <a:spcBef>
                <a:spcPts val="0"/>
              </a:spcBef>
              <a:spcAft>
                <a:spcPts val="0"/>
              </a:spcAft>
              <a:buClr>
                <a:srgbClr val="000000"/>
              </a:buClr>
              <a:buSzPts val="900"/>
              <a:buChar char="■"/>
              <a:defRPr sz="900">
                <a:solidFill>
                  <a:srgbClr val="000000"/>
                </a:solidFill>
              </a:defRPr>
            </a:lvl6pPr>
            <a:lvl7pPr marL="3200400" lvl="6" indent="-285750" rtl="0">
              <a:spcBef>
                <a:spcPts val="0"/>
              </a:spcBef>
              <a:spcAft>
                <a:spcPts val="0"/>
              </a:spcAft>
              <a:buClr>
                <a:srgbClr val="000000"/>
              </a:buClr>
              <a:buSzPts val="900"/>
              <a:buChar char="●"/>
              <a:defRPr sz="900">
                <a:solidFill>
                  <a:srgbClr val="000000"/>
                </a:solidFill>
              </a:defRPr>
            </a:lvl7pPr>
            <a:lvl8pPr marL="3657600" lvl="7" indent="-285750" rtl="0">
              <a:spcBef>
                <a:spcPts val="0"/>
              </a:spcBef>
              <a:spcAft>
                <a:spcPts val="0"/>
              </a:spcAft>
              <a:buClr>
                <a:srgbClr val="000000"/>
              </a:buClr>
              <a:buSzPts val="900"/>
              <a:buChar char="○"/>
              <a:defRPr sz="900">
                <a:solidFill>
                  <a:srgbClr val="000000"/>
                </a:solidFill>
              </a:defRPr>
            </a:lvl8pPr>
            <a:lvl9pPr marL="4114800" lvl="8" indent="-285750" rtl="0">
              <a:spcBef>
                <a:spcPts val="0"/>
              </a:spcBef>
              <a:spcAft>
                <a:spcPts val="0"/>
              </a:spcAft>
              <a:buClr>
                <a:srgbClr val="000000"/>
              </a:buClr>
              <a:buSzPts val="900"/>
              <a:buChar char="■"/>
              <a:defRPr sz="900">
                <a:solidFill>
                  <a:srgbClr val="000000"/>
                </a:solidFill>
              </a:defRPr>
            </a:lvl9pPr>
          </a:lstStyle>
          <a:p>
            <a:endParaRPr/>
          </a:p>
        </p:txBody>
      </p:sp>
      <p:grpSp>
        <p:nvGrpSpPr>
          <p:cNvPr id="567" name="Google Shape;567;p35"/>
          <p:cNvGrpSpPr/>
          <p:nvPr/>
        </p:nvGrpSpPr>
        <p:grpSpPr>
          <a:xfrm>
            <a:off x="8357100" y="174875"/>
            <a:ext cx="801600" cy="364200"/>
            <a:chOff x="8357100" y="174875"/>
            <a:chExt cx="801600" cy="364200"/>
          </a:xfrm>
        </p:grpSpPr>
        <p:sp>
          <p:nvSpPr>
            <p:cNvPr id="568" name="Google Shape;568;p35"/>
            <p:cNvSpPr/>
            <p:nvPr/>
          </p:nvSpPr>
          <p:spPr>
            <a:xfrm>
              <a:off x="8357100" y="174875"/>
              <a:ext cx="801600" cy="364200"/>
            </a:xfrm>
            <a:prstGeom prst="rect">
              <a:avLst/>
            </a:prstGeom>
            <a:solidFill>
              <a:srgbClr val="2AB1A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35"/>
            <p:cNvGrpSpPr/>
            <p:nvPr/>
          </p:nvGrpSpPr>
          <p:grpSpPr>
            <a:xfrm>
              <a:off x="8478000" y="245784"/>
              <a:ext cx="529431" cy="228430"/>
              <a:chOff x="-250525" y="1236725"/>
              <a:chExt cx="7322700" cy="3159475"/>
            </a:xfrm>
          </p:grpSpPr>
          <p:sp>
            <p:nvSpPr>
              <p:cNvPr id="570" name="Google Shape;570;p35"/>
              <p:cNvSpPr/>
              <p:nvPr/>
            </p:nvSpPr>
            <p:spPr>
              <a:xfrm>
                <a:off x="2172025" y="2145175"/>
                <a:ext cx="123900" cy="123900"/>
              </a:xfrm>
              <a:custGeom>
                <a:avLst/>
                <a:gdLst/>
                <a:ahLst/>
                <a:cxnLst/>
                <a:rect l="l" t="t" r="r" b="b"/>
                <a:pathLst>
                  <a:path w="4956" h="4956" extrusionOk="0">
                    <a:moveTo>
                      <a:pt x="2478" y="0"/>
                    </a:moveTo>
                    <a:cubicBezTo>
                      <a:pt x="1101" y="0"/>
                      <a:pt x="0" y="1101"/>
                      <a:pt x="0" y="2478"/>
                    </a:cubicBezTo>
                    <a:cubicBezTo>
                      <a:pt x="0" y="3854"/>
                      <a:pt x="1101" y="4955"/>
                      <a:pt x="2478" y="4955"/>
                    </a:cubicBezTo>
                    <a:cubicBezTo>
                      <a:pt x="3854" y="4955"/>
                      <a:pt x="4955" y="3854"/>
                      <a:pt x="4955" y="2478"/>
                    </a:cubicBezTo>
                    <a:cubicBezTo>
                      <a:pt x="4955" y="1101"/>
                      <a:pt x="3854" y="0"/>
                      <a:pt x="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250525" y="1395000"/>
                <a:ext cx="3413600" cy="2929925"/>
              </a:xfrm>
              <a:custGeom>
                <a:avLst/>
                <a:gdLst/>
                <a:ahLst/>
                <a:cxnLst/>
                <a:rect l="l" t="t" r="r" b="b"/>
                <a:pathLst>
                  <a:path w="136544" h="117197" extrusionOk="0">
                    <a:moveTo>
                      <a:pt x="111217" y="72952"/>
                    </a:moveTo>
                    <a:lnTo>
                      <a:pt x="111217" y="77357"/>
                    </a:lnTo>
                    <a:lnTo>
                      <a:pt x="82037" y="77357"/>
                    </a:lnTo>
                    <a:lnTo>
                      <a:pt x="82037" y="72952"/>
                    </a:lnTo>
                    <a:close/>
                    <a:moveTo>
                      <a:pt x="98340" y="25127"/>
                    </a:moveTo>
                    <a:cubicBezTo>
                      <a:pt x="101226" y="25127"/>
                      <a:pt x="104155" y="26607"/>
                      <a:pt x="105987" y="29732"/>
                    </a:cubicBezTo>
                    <a:lnTo>
                      <a:pt x="112043" y="27530"/>
                    </a:lnTo>
                    <a:lnTo>
                      <a:pt x="112043" y="27530"/>
                    </a:lnTo>
                    <a:lnTo>
                      <a:pt x="106813" y="33035"/>
                    </a:lnTo>
                    <a:cubicBezTo>
                      <a:pt x="105161" y="36063"/>
                      <a:pt x="104886" y="39918"/>
                      <a:pt x="105711" y="43221"/>
                    </a:cubicBezTo>
                    <a:cubicBezTo>
                      <a:pt x="107638" y="56985"/>
                      <a:pt x="100481" y="69098"/>
                      <a:pt x="87818" y="69098"/>
                    </a:cubicBezTo>
                    <a:lnTo>
                      <a:pt x="78458" y="69098"/>
                    </a:lnTo>
                    <a:lnTo>
                      <a:pt x="78458" y="72952"/>
                    </a:lnTo>
                    <a:lnTo>
                      <a:pt x="71025" y="72952"/>
                    </a:lnTo>
                    <a:cubicBezTo>
                      <a:pt x="70474" y="72952"/>
                      <a:pt x="69767" y="72930"/>
                      <a:pt x="68998" y="72930"/>
                    </a:cubicBezTo>
                    <a:cubicBezTo>
                      <a:pt x="67075" y="72930"/>
                      <a:pt x="64772" y="73070"/>
                      <a:pt x="63592" y="74053"/>
                    </a:cubicBezTo>
                    <a:cubicBezTo>
                      <a:pt x="47075" y="90020"/>
                      <a:pt x="43496" y="94700"/>
                      <a:pt x="42395" y="95251"/>
                    </a:cubicBezTo>
                    <a:cubicBezTo>
                      <a:pt x="42120" y="95361"/>
                      <a:pt x="41910" y="95405"/>
                      <a:pt x="41752" y="95405"/>
                    </a:cubicBezTo>
                    <a:cubicBezTo>
                      <a:pt x="41118" y="95405"/>
                      <a:pt x="41294" y="94700"/>
                      <a:pt x="41294" y="94700"/>
                    </a:cubicBezTo>
                    <a:lnTo>
                      <a:pt x="89469" y="35238"/>
                    </a:lnTo>
                    <a:cubicBezTo>
                      <a:pt x="89469" y="28704"/>
                      <a:pt x="93853" y="25127"/>
                      <a:pt x="98340" y="25127"/>
                    </a:cubicBezTo>
                    <a:close/>
                    <a:moveTo>
                      <a:pt x="78183" y="1"/>
                    </a:moveTo>
                    <a:cubicBezTo>
                      <a:pt x="26153" y="1"/>
                      <a:pt x="0" y="63042"/>
                      <a:pt x="36889" y="99930"/>
                    </a:cubicBezTo>
                    <a:cubicBezTo>
                      <a:pt x="48730" y="111860"/>
                      <a:pt x="63335" y="117197"/>
                      <a:pt x="77678" y="117197"/>
                    </a:cubicBezTo>
                    <a:cubicBezTo>
                      <a:pt x="107685" y="117197"/>
                      <a:pt x="136544" y="93840"/>
                      <a:pt x="136544" y="58637"/>
                    </a:cubicBezTo>
                    <a:cubicBezTo>
                      <a:pt x="136544" y="26428"/>
                      <a:pt x="110391" y="1"/>
                      <a:pt x="7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3837525" y="1236725"/>
                <a:ext cx="770825" cy="1411350"/>
              </a:xfrm>
              <a:custGeom>
                <a:avLst/>
                <a:gdLst/>
                <a:ahLst/>
                <a:cxnLst/>
                <a:rect l="l" t="t" r="r" b="b"/>
                <a:pathLst>
                  <a:path w="30833" h="56454" extrusionOk="0">
                    <a:moveTo>
                      <a:pt x="15416" y="19270"/>
                    </a:moveTo>
                    <a:cubicBezTo>
                      <a:pt x="21748" y="19270"/>
                      <a:pt x="22849" y="25051"/>
                      <a:pt x="22849" y="34962"/>
                    </a:cubicBezTo>
                    <a:cubicBezTo>
                      <a:pt x="22849" y="43771"/>
                      <a:pt x="21473" y="49552"/>
                      <a:pt x="15692" y="49552"/>
                    </a:cubicBezTo>
                    <a:cubicBezTo>
                      <a:pt x="10186" y="49552"/>
                      <a:pt x="8809" y="43771"/>
                      <a:pt x="8809" y="34136"/>
                    </a:cubicBezTo>
                    <a:cubicBezTo>
                      <a:pt x="8809" y="23124"/>
                      <a:pt x="10461" y="19270"/>
                      <a:pt x="15416" y="19270"/>
                    </a:cubicBezTo>
                    <a:close/>
                    <a:moveTo>
                      <a:pt x="22299" y="0"/>
                    </a:moveTo>
                    <a:lnTo>
                      <a:pt x="22299" y="18444"/>
                    </a:lnTo>
                    <a:cubicBezTo>
                      <a:pt x="20647" y="14590"/>
                      <a:pt x="16793" y="12388"/>
                      <a:pt x="12663" y="12388"/>
                    </a:cubicBezTo>
                    <a:cubicBezTo>
                      <a:pt x="6332" y="12388"/>
                      <a:pt x="0" y="15416"/>
                      <a:pt x="0" y="33861"/>
                    </a:cubicBezTo>
                    <a:cubicBezTo>
                      <a:pt x="0" y="48176"/>
                      <a:pt x="3854" y="56434"/>
                      <a:pt x="13765" y="56434"/>
                    </a:cubicBezTo>
                    <a:cubicBezTo>
                      <a:pt x="13942" y="56447"/>
                      <a:pt x="14120" y="56453"/>
                      <a:pt x="14298" y="56453"/>
                    </a:cubicBezTo>
                    <a:cubicBezTo>
                      <a:pt x="17969" y="56453"/>
                      <a:pt x="21536" y="53779"/>
                      <a:pt x="22849" y="50103"/>
                    </a:cubicBezTo>
                    <a:lnTo>
                      <a:pt x="22849" y="55333"/>
                    </a:lnTo>
                    <a:lnTo>
                      <a:pt x="30833" y="55333"/>
                    </a:lnTo>
                    <a:lnTo>
                      <a:pt x="308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5"/>
              <p:cNvSpPr/>
              <p:nvPr/>
            </p:nvSpPr>
            <p:spPr>
              <a:xfrm>
                <a:off x="4794150" y="1546400"/>
                <a:ext cx="812125" cy="1101200"/>
              </a:xfrm>
              <a:custGeom>
                <a:avLst/>
                <a:gdLst/>
                <a:ahLst/>
                <a:cxnLst/>
                <a:rect l="l" t="t" r="r" b="b"/>
                <a:pathLst>
                  <a:path w="32485" h="44048" extrusionOk="0">
                    <a:moveTo>
                      <a:pt x="20922" y="20923"/>
                    </a:moveTo>
                    <a:lnTo>
                      <a:pt x="20922" y="27805"/>
                    </a:lnTo>
                    <a:cubicBezTo>
                      <a:pt x="20922" y="33862"/>
                      <a:pt x="18445" y="37716"/>
                      <a:pt x="13214" y="37716"/>
                    </a:cubicBezTo>
                    <a:cubicBezTo>
                      <a:pt x="9911" y="37716"/>
                      <a:pt x="8259" y="34963"/>
                      <a:pt x="8259" y="31384"/>
                    </a:cubicBezTo>
                    <a:cubicBezTo>
                      <a:pt x="7984" y="28631"/>
                      <a:pt x="9085" y="26153"/>
                      <a:pt x="11562" y="24777"/>
                    </a:cubicBezTo>
                    <a:cubicBezTo>
                      <a:pt x="14866" y="23676"/>
                      <a:pt x="17894" y="22575"/>
                      <a:pt x="20922" y="20923"/>
                    </a:cubicBezTo>
                    <a:close/>
                    <a:moveTo>
                      <a:pt x="15692" y="1"/>
                    </a:moveTo>
                    <a:cubicBezTo>
                      <a:pt x="4680" y="1"/>
                      <a:pt x="1101" y="4956"/>
                      <a:pt x="1101" y="13765"/>
                    </a:cubicBezTo>
                    <a:lnTo>
                      <a:pt x="9085" y="13765"/>
                    </a:lnTo>
                    <a:cubicBezTo>
                      <a:pt x="9085" y="9911"/>
                      <a:pt x="9911" y="5782"/>
                      <a:pt x="15417" y="5782"/>
                    </a:cubicBezTo>
                    <a:cubicBezTo>
                      <a:pt x="19821" y="5782"/>
                      <a:pt x="21198" y="8535"/>
                      <a:pt x="21198" y="12114"/>
                    </a:cubicBezTo>
                    <a:cubicBezTo>
                      <a:pt x="21198" y="15692"/>
                      <a:pt x="19271" y="16518"/>
                      <a:pt x="16242" y="17344"/>
                    </a:cubicBezTo>
                    <a:lnTo>
                      <a:pt x="9635" y="19271"/>
                    </a:lnTo>
                    <a:cubicBezTo>
                      <a:pt x="4130" y="21198"/>
                      <a:pt x="0" y="23125"/>
                      <a:pt x="0" y="32210"/>
                    </a:cubicBezTo>
                    <a:cubicBezTo>
                      <a:pt x="0" y="40193"/>
                      <a:pt x="4130" y="44047"/>
                      <a:pt x="11012" y="44047"/>
                    </a:cubicBezTo>
                    <a:cubicBezTo>
                      <a:pt x="15141" y="44047"/>
                      <a:pt x="19271" y="41845"/>
                      <a:pt x="21198" y="37991"/>
                    </a:cubicBezTo>
                    <a:cubicBezTo>
                      <a:pt x="21473" y="41845"/>
                      <a:pt x="24501" y="43221"/>
                      <a:pt x="28355" y="43221"/>
                    </a:cubicBezTo>
                    <a:cubicBezTo>
                      <a:pt x="29732" y="43221"/>
                      <a:pt x="31108" y="42946"/>
                      <a:pt x="32484" y="42395"/>
                    </a:cubicBezTo>
                    <a:lnTo>
                      <a:pt x="32484" y="36890"/>
                    </a:lnTo>
                    <a:cubicBezTo>
                      <a:pt x="31934" y="37165"/>
                      <a:pt x="31383" y="37165"/>
                      <a:pt x="31108" y="37165"/>
                    </a:cubicBezTo>
                    <a:cubicBezTo>
                      <a:pt x="29732" y="37165"/>
                      <a:pt x="28906" y="35789"/>
                      <a:pt x="28906" y="34137"/>
                    </a:cubicBezTo>
                    <a:lnTo>
                      <a:pt x="28906" y="10462"/>
                    </a:lnTo>
                    <a:cubicBezTo>
                      <a:pt x="28906" y="3029"/>
                      <a:pt x="23125" y="1"/>
                      <a:pt x="15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5"/>
              <p:cNvSpPr/>
              <p:nvPr/>
            </p:nvSpPr>
            <p:spPr>
              <a:xfrm>
                <a:off x="5654425" y="1278000"/>
                <a:ext cx="523075" cy="1355825"/>
              </a:xfrm>
              <a:custGeom>
                <a:avLst/>
                <a:gdLst/>
                <a:ahLst/>
                <a:cxnLst/>
                <a:rect l="l" t="t" r="r" b="b"/>
                <a:pathLst>
                  <a:path w="20923" h="54233" extrusionOk="0">
                    <a:moveTo>
                      <a:pt x="5506" y="1"/>
                    </a:moveTo>
                    <a:lnTo>
                      <a:pt x="5506" y="12113"/>
                    </a:lnTo>
                    <a:lnTo>
                      <a:pt x="0" y="12113"/>
                    </a:lnTo>
                    <a:lnTo>
                      <a:pt x="0" y="18170"/>
                    </a:lnTo>
                    <a:lnTo>
                      <a:pt x="5506" y="18170"/>
                    </a:lnTo>
                    <a:lnTo>
                      <a:pt x="5506" y="44047"/>
                    </a:lnTo>
                    <a:cubicBezTo>
                      <a:pt x="5506" y="52581"/>
                      <a:pt x="8259" y="54233"/>
                      <a:pt x="14040" y="54233"/>
                    </a:cubicBezTo>
                    <a:cubicBezTo>
                      <a:pt x="16243" y="54233"/>
                      <a:pt x="18445" y="53957"/>
                      <a:pt x="20647" y="53407"/>
                    </a:cubicBezTo>
                    <a:lnTo>
                      <a:pt x="20647" y="47350"/>
                    </a:lnTo>
                    <a:cubicBezTo>
                      <a:pt x="19821" y="47350"/>
                      <a:pt x="18720" y="47626"/>
                      <a:pt x="17894" y="47626"/>
                    </a:cubicBezTo>
                    <a:cubicBezTo>
                      <a:pt x="14866" y="47626"/>
                      <a:pt x="14040" y="46249"/>
                      <a:pt x="14040" y="43221"/>
                    </a:cubicBezTo>
                    <a:lnTo>
                      <a:pt x="14040" y="18445"/>
                    </a:lnTo>
                    <a:lnTo>
                      <a:pt x="20922" y="18445"/>
                    </a:lnTo>
                    <a:lnTo>
                      <a:pt x="20922" y="12113"/>
                    </a:lnTo>
                    <a:lnTo>
                      <a:pt x="14040" y="12113"/>
                    </a:lnTo>
                    <a:lnTo>
                      <a:pt x="14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6266950" y="1546400"/>
                <a:ext cx="805225" cy="1101200"/>
              </a:xfrm>
              <a:custGeom>
                <a:avLst/>
                <a:gdLst/>
                <a:ahLst/>
                <a:cxnLst/>
                <a:rect l="l" t="t" r="r" b="b"/>
                <a:pathLst>
                  <a:path w="32209" h="44048" extrusionOk="0">
                    <a:moveTo>
                      <a:pt x="20922" y="20923"/>
                    </a:moveTo>
                    <a:lnTo>
                      <a:pt x="20647" y="27805"/>
                    </a:lnTo>
                    <a:cubicBezTo>
                      <a:pt x="20647" y="33862"/>
                      <a:pt x="18169" y="37716"/>
                      <a:pt x="13214" y="37716"/>
                    </a:cubicBezTo>
                    <a:cubicBezTo>
                      <a:pt x="9911" y="37716"/>
                      <a:pt x="7984" y="34963"/>
                      <a:pt x="7984" y="31384"/>
                    </a:cubicBezTo>
                    <a:cubicBezTo>
                      <a:pt x="7708" y="28631"/>
                      <a:pt x="9085" y="26153"/>
                      <a:pt x="11562" y="24777"/>
                    </a:cubicBezTo>
                    <a:cubicBezTo>
                      <a:pt x="14866" y="23676"/>
                      <a:pt x="17894" y="22575"/>
                      <a:pt x="20922" y="20923"/>
                    </a:cubicBezTo>
                    <a:close/>
                    <a:moveTo>
                      <a:pt x="15416" y="1"/>
                    </a:moveTo>
                    <a:cubicBezTo>
                      <a:pt x="4405" y="1"/>
                      <a:pt x="826" y="4956"/>
                      <a:pt x="826" y="13765"/>
                    </a:cubicBezTo>
                    <a:lnTo>
                      <a:pt x="9085" y="13765"/>
                    </a:lnTo>
                    <a:cubicBezTo>
                      <a:pt x="9085" y="9911"/>
                      <a:pt x="9911" y="5782"/>
                      <a:pt x="15416" y="5782"/>
                    </a:cubicBezTo>
                    <a:cubicBezTo>
                      <a:pt x="19821" y="5782"/>
                      <a:pt x="21197" y="8535"/>
                      <a:pt x="21197" y="12114"/>
                    </a:cubicBezTo>
                    <a:cubicBezTo>
                      <a:pt x="21197" y="15692"/>
                      <a:pt x="19270" y="16518"/>
                      <a:pt x="16242" y="17344"/>
                    </a:cubicBezTo>
                    <a:lnTo>
                      <a:pt x="9911" y="19271"/>
                    </a:lnTo>
                    <a:cubicBezTo>
                      <a:pt x="4130" y="21198"/>
                      <a:pt x="0" y="23125"/>
                      <a:pt x="0" y="32210"/>
                    </a:cubicBezTo>
                    <a:cubicBezTo>
                      <a:pt x="0" y="40193"/>
                      <a:pt x="4405" y="44047"/>
                      <a:pt x="11012" y="44047"/>
                    </a:cubicBezTo>
                    <a:cubicBezTo>
                      <a:pt x="15416" y="44047"/>
                      <a:pt x="19270" y="41845"/>
                      <a:pt x="21197" y="37991"/>
                    </a:cubicBezTo>
                    <a:cubicBezTo>
                      <a:pt x="21197" y="41845"/>
                      <a:pt x="24501" y="43221"/>
                      <a:pt x="28080" y="43221"/>
                    </a:cubicBezTo>
                    <a:cubicBezTo>
                      <a:pt x="29456" y="43221"/>
                      <a:pt x="30833" y="42946"/>
                      <a:pt x="32209" y="42395"/>
                    </a:cubicBezTo>
                    <a:lnTo>
                      <a:pt x="32209" y="36890"/>
                    </a:lnTo>
                    <a:cubicBezTo>
                      <a:pt x="31934" y="37165"/>
                      <a:pt x="31383" y="37165"/>
                      <a:pt x="30833" y="37165"/>
                    </a:cubicBezTo>
                    <a:cubicBezTo>
                      <a:pt x="29731" y="37165"/>
                      <a:pt x="28630" y="35789"/>
                      <a:pt x="28630" y="34137"/>
                    </a:cubicBezTo>
                    <a:lnTo>
                      <a:pt x="28630" y="10462"/>
                    </a:lnTo>
                    <a:cubicBezTo>
                      <a:pt x="28630" y="3029"/>
                      <a:pt x="22849" y="1"/>
                      <a:pt x="15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3975150" y="2977925"/>
                <a:ext cx="206500" cy="1397100"/>
              </a:xfrm>
              <a:custGeom>
                <a:avLst/>
                <a:gdLst/>
                <a:ahLst/>
                <a:cxnLst/>
                <a:rect l="l" t="t" r="r" b="b"/>
                <a:pathLst>
                  <a:path w="8260" h="55884" extrusionOk="0">
                    <a:moveTo>
                      <a:pt x="1" y="0"/>
                    </a:moveTo>
                    <a:lnTo>
                      <a:pt x="1" y="8259"/>
                    </a:lnTo>
                    <a:lnTo>
                      <a:pt x="8260" y="8259"/>
                    </a:lnTo>
                    <a:lnTo>
                      <a:pt x="8260" y="0"/>
                    </a:lnTo>
                    <a:close/>
                    <a:moveTo>
                      <a:pt x="1" y="14315"/>
                    </a:moveTo>
                    <a:lnTo>
                      <a:pt x="1" y="55884"/>
                    </a:lnTo>
                    <a:lnTo>
                      <a:pt x="8260" y="55884"/>
                    </a:lnTo>
                    <a:lnTo>
                      <a:pt x="8260" y="143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4415625" y="2991675"/>
                <a:ext cx="812125" cy="1383350"/>
              </a:xfrm>
              <a:custGeom>
                <a:avLst/>
                <a:gdLst/>
                <a:ahLst/>
                <a:cxnLst/>
                <a:rect l="l" t="t" r="r" b="b"/>
                <a:pathLst>
                  <a:path w="32485" h="55334" extrusionOk="0">
                    <a:moveTo>
                      <a:pt x="0" y="1"/>
                    </a:moveTo>
                    <a:lnTo>
                      <a:pt x="0" y="55334"/>
                    </a:lnTo>
                    <a:lnTo>
                      <a:pt x="8259" y="55334"/>
                    </a:lnTo>
                    <a:lnTo>
                      <a:pt x="8259" y="42120"/>
                    </a:lnTo>
                    <a:lnTo>
                      <a:pt x="12939" y="36339"/>
                    </a:lnTo>
                    <a:lnTo>
                      <a:pt x="23400" y="55334"/>
                    </a:lnTo>
                    <a:lnTo>
                      <a:pt x="32485" y="55334"/>
                    </a:lnTo>
                    <a:lnTo>
                      <a:pt x="18170" y="29732"/>
                    </a:lnTo>
                    <a:lnTo>
                      <a:pt x="30558" y="13490"/>
                    </a:lnTo>
                    <a:lnTo>
                      <a:pt x="20922" y="13490"/>
                    </a:lnTo>
                    <a:lnTo>
                      <a:pt x="8259" y="31108"/>
                    </a:lnTo>
                    <a:lnTo>
                      <a:pt x="8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5330950" y="3335800"/>
                <a:ext cx="736425" cy="1060400"/>
              </a:xfrm>
              <a:custGeom>
                <a:avLst/>
                <a:gdLst/>
                <a:ahLst/>
                <a:cxnLst/>
                <a:rect l="l" t="t" r="r" b="b"/>
                <a:pathLst>
                  <a:path w="29457" h="42416" extrusionOk="0">
                    <a:moveTo>
                      <a:pt x="1" y="0"/>
                    </a:moveTo>
                    <a:lnTo>
                      <a:pt x="1" y="28630"/>
                    </a:lnTo>
                    <a:cubicBezTo>
                      <a:pt x="1" y="39642"/>
                      <a:pt x="4130" y="42395"/>
                      <a:pt x="10462" y="42395"/>
                    </a:cubicBezTo>
                    <a:cubicBezTo>
                      <a:pt x="10686" y="42409"/>
                      <a:pt x="10908" y="42415"/>
                      <a:pt x="11130" y="42415"/>
                    </a:cubicBezTo>
                    <a:cubicBezTo>
                      <a:pt x="15281" y="42415"/>
                      <a:pt x="19108" y="40011"/>
                      <a:pt x="21198" y="36613"/>
                    </a:cubicBezTo>
                    <a:lnTo>
                      <a:pt x="21198" y="41569"/>
                    </a:lnTo>
                    <a:lnTo>
                      <a:pt x="29457" y="41569"/>
                    </a:lnTo>
                    <a:lnTo>
                      <a:pt x="29457" y="0"/>
                    </a:lnTo>
                    <a:lnTo>
                      <a:pt x="20923" y="0"/>
                    </a:lnTo>
                    <a:lnTo>
                      <a:pt x="20923" y="28905"/>
                    </a:lnTo>
                    <a:cubicBezTo>
                      <a:pt x="21187" y="32609"/>
                      <a:pt x="18148" y="35804"/>
                      <a:pt x="14490" y="35804"/>
                    </a:cubicBezTo>
                    <a:cubicBezTo>
                      <a:pt x="14341" y="35804"/>
                      <a:pt x="14191" y="35798"/>
                      <a:pt x="14041" y="35788"/>
                    </a:cubicBezTo>
                    <a:cubicBezTo>
                      <a:pt x="10462" y="35788"/>
                      <a:pt x="8535" y="34411"/>
                      <a:pt x="8535" y="29731"/>
                    </a:cubicBezTo>
                    <a:lnTo>
                      <a:pt x="8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9" name="Google Shape;579;p35"/>
          <p:cNvSpPr txBox="1">
            <a:spLocks noGrp="1"/>
          </p:cNvSpPr>
          <p:nvPr>
            <p:ph type="title"/>
          </p:nvPr>
        </p:nvSpPr>
        <p:spPr>
          <a:xfrm>
            <a:off x="360000" y="567600"/>
            <a:ext cx="8424000" cy="360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580" name="Google Shape;580;p35"/>
          <p:cNvSpPr txBox="1">
            <a:spLocks noGrp="1"/>
          </p:cNvSpPr>
          <p:nvPr>
            <p:ph type="title" idx="2"/>
          </p:nvPr>
        </p:nvSpPr>
        <p:spPr>
          <a:xfrm>
            <a:off x="360000" y="360000"/>
            <a:ext cx="8424000" cy="36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AB1AC"/>
              </a:buClr>
              <a:buSzPts val="1800"/>
              <a:buNone/>
              <a:defRPr sz="1800">
                <a:solidFill>
                  <a:srgbClr val="2AB1AC"/>
                </a:solidFill>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581" name="Google Shape;581;p35"/>
          <p:cNvSpPr txBox="1">
            <a:spLocks noGrp="1"/>
          </p:cNvSpPr>
          <p:nvPr>
            <p:ph type="subTitle" idx="3"/>
          </p:nvPr>
        </p:nvSpPr>
        <p:spPr>
          <a:xfrm>
            <a:off x="355700" y="1071875"/>
            <a:ext cx="4216200" cy="36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2AB1AC"/>
                </a:solidFill>
                <a:latin typeface="Source Sans Pro SemiBold"/>
                <a:ea typeface="Source Sans Pro SemiBold"/>
                <a:cs typeface="Source Sans Pro SemiBold"/>
                <a:sym typeface="Source Sans Pro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5"/>
          <p:cNvSpPr txBox="1">
            <a:spLocks noGrp="1"/>
          </p:cNvSpPr>
          <p:nvPr>
            <p:ph type="subTitle" idx="4"/>
          </p:nvPr>
        </p:nvSpPr>
        <p:spPr>
          <a:xfrm>
            <a:off x="356475" y="2571750"/>
            <a:ext cx="1247400" cy="364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000">
                <a:latin typeface="Source Sans Pro SemiBold"/>
                <a:ea typeface="Source Sans Pro SemiBold"/>
                <a:cs typeface="Source Sans Pro SemiBold"/>
                <a:sym typeface="Source Sans Pro SemiBold"/>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83" name="Google Shape;583;p35"/>
          <p:cNvSpPr txBox="1">
            <a:spLocks noGrp="1"/>
          </p:cNvSpPr>
          <p:nvPr>
            <p:ph type="subTitle" idx="5"/>
          </p:nvPr>
        </p:nvSpPr>
        <p:spPr>
          <a:xfrm>
            <a:off x="1794563" y="2571750"/>
            <a:ext cx="1247400" cy="364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000">
                <a:latin typeface="Source Sans Pro SemiBold"/>
                <a:ea typeface="Source Sans Pro SemiBold"/>
                <a:cs typeface="Source Sans Pro SemiBold"/>
                <a:sym typeface="Source Sans Pro SemiBold"/>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84" name="Google Shape;584;p35"/>
          <p:cNvSpPr txBox="1">
            <a:spLocks noGrp="1"/>
          </p:cNvSpPr>
          <p:nvPr>
            <p:ph type="subTitle" idx="6"/>
          </p:nvPr>
        </p:nvSpPr>
        <p:spPr>
          <a:xfrm>
            <a:off x="3230963" y="2571750"/>
            <a:ext cx="1247400" cy="364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000">
                <a:latin typeface="Source Sans Pro SemiBold"/>
                <a:ea typeface="Source Sans Pro SemiBold"/>
                <a:cs typeface="Source Sans Pro SemiBold"/>
                <a:sym typeface="Source Sans Pro SemiBold"/>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85" name="Google Shape;585;p35"/>
          <p:cNvSpPr txBox="1">
            <a:spLocks noGrp="1"/>
          </p:cNvSpPr>
          <p:nvPr>
            <p:ph type="subTitle" idx="7"/>
          </p:nvPr>
        </p:nvSpPr>
        <p:spPr>
          <a:xfrm>
            <a:off x="4667338" y="2571750"/>
            <a:ext cx="1247400" cy="364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000">
                <a:latin typeface="Source Sans Pro SemiBold"/>
                <a:ea typeface="Source Sans Pro SemiBold"/>
                <a:cs typeface="Source Sans Pro SemiBold"/>
                <a:sym typeface="Source Sans Pro SemiBold"/>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86" name="Google Shape;586;p35"/>
          <p:cNvSpPr txBox="1">
            <a:spLocks noGrp="1"/>
          </p:cNvSpPr>
          <p:nvPr>
            <p:ph type="subTitle" idx="8"/>
          </p:nvPr>
        </p:nvSpPr>
        <p:spPr>
          <a:xfrm>
            <a:off x="6103700" y="2571750"/>
            <a:ext cx="1247400" cy="364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000">
                <a:latin typeface="Source Sans Pro SemiBold"/>
                <a:ea typeface="Source Sans Pro SemiBold"/>
                <a:cs typeface="Source Sans Pro SemiBold"/>
                <a:sym typeface="Source Sans Pro SemiBold"/>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87" name="Google Shape;587;p35"/>
          <p:cNvSpPr txBox="1">
            <a:spLocks noGrp="1"/>
          </p:cNvSpPr>
          <p:nvPr>
            <p:ph type="subTitle" idx="9"/>
          </p:nvPr>
        </p:nvSpPr>
        <p:spPr>
          <a:xfrm>
            <a:off x="7540075" y="2571750"/>
            <a:ext cx="1247400" cy="364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000">
                <a:latin typeface="Source Sans Pro SemiBold"/>
                <a:ea typeface="Source Sans Pro SemiBold"/>
                <a:cs typeface="Source Sans Pro SemiBold"/>
                <a:sym typeface="Source Sans Pro SemiBold"/>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88" name="Google Shape;588;p35"/>
          <p:cNvSpPr txBox="1">
            <a:spLocks noGrp="1"/>
          </p:cNvSpPr>
          <p:nvPr>
            <p:ph type="subTitle" idx="13"/>
          </p:nvPr>
        </p:nvSpPr>
        <p:spPr>
          <a:xfrm>
            <a:off x="356475" y="2857725"/>
            <a:ext cx="1247400" cy="36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89" name="Google Shape;589;p35"/>
          <p:cNvSpPr txBox="1">
            <a:spLocks noGrp="1"/>
          </p:cNvSpPr>
          <p:nvPr>
            <p:ph type="subTitle" idx="14"/>
          </p:nvPr>
        </p:nvSpPr>
        <p:spPr>
          <a:xfrm>
            <a:off x="1797300" y="2857725"/>
            <a:ext cx="1247400" cy="36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90" name="Google Shape;590;p35"/>
          <p:cNvSpPr txBox="1">
            <a:spLocks noGrp="1"/>
          </p:cNvSpPr>
          <p:nvPr>
            <p:ph type="subTitle" idx="15"/>
          </p:nvPr>
        </p:nvSpPr>
        <p:spPr>
          <a:xfrm>
            <a:off x="3238125" y="2857725"/>
            <a:ext cx="1247400" cy="36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91" name="Google Shape;591;p35"/>
          <p:cNvSpPr txBox="1">
            <a:spLocks noGrp="1"/>
          </p:cNvSpPr>
          <p:nvPr>
            <p:ph type="subTitle" idx="16"/>
          </p:nvPr>
        </p:nvSpPr>
        <p:spPr>
          <a:xfrm>
            <a:off x="4670913" y="2857725"/>
            <a:ext cx="1247400" cy="36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92" name="Google Shape;592;p35"/>
          <p:cNvSpPr txBox="1">
            <a:spLocks noGrp="1"/>
          </p:cNvSpPr>
          <p:nvPr>
            <p:ph type="subTitle" idx="17"/>
          </p:nvPr>
        </p:nvSpPr>
        <p:spPr>
          <a:xfrm>
            <a:off x="6103700" y="2857725"/>
            <a:ext cx="1247400" cy="36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593" name="Google Shape;593;p35"/>
          <p:cNvSpPr txBox="1">
            <a:spLocks noGrp="1"/>
          </p:cNvSpPr>
          <p:nvPr>
            <p:ph type="subTitle" idx="18"/>
          </p:nvPr>
        </p:nvSpPr>
        <p:spPr>
          <a:xfrm>
            <a:off x="7536475" y="2857725"/>
            <a:ext cx="1247400" cy="36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cxnSp>
        <p:nvCxnSpPr>
          <p:cNvPr id="594" name="Google Shape;594;p35"/>
          <p:cNvCxnSpPr/>
          <p:nvPr/>
        </p:nvCxnSpPr>
        <p:spPr>
          <a:xfrm>
            <a:off x="1708250" y="2578775"/>
            <a:ext cx="0" cy="2208900"/>
          </a:xfrm>
          <a:prstGeom prst="straightConnector1">
            <a:avLst/>
          </a:prstGeom>
          <a:noFill/>
          <a:ln w="9525" cap="flat" cmpd="sng">
            <a:solidFill>
              <a:schemeClr val="dk2"/>
            </a:solidFill>
            <a:prstDash val="dot"/>
            <a:round/>
            <a:headEnd type="none" w="med" len="med"/>
            <a:tailEnd type="none" w="med" len="med"/>
          </a:ln>
        </p:spPr>
      </p:cxnSp>
      <p:cxnSp>
        <p:nvCxnSpPr>
          <p:cNvPr id="595" name="Google Shape;595;p35"/>
          <p:cNvCxnSpPr/>
          <p:nvPr/>
        </p:nvCxnSpPr>
        <p:spPr>
          <a:xfrm>
            <a:off x="3135625" y="2578775"/>
            <a:ext cx="0" cy="2208900"/>
          </a:xfrm>
          <a:prstGeom prst="straightConnector1">
            <a:avLst/>
          </a:prstGeom>
          <a:noFill/>
          <a:ln w="9525" cap="flat" cmpd="sng">
            <a:solidFill>
              <a:schemeClr val="dk2"/>
            </a:solidFill>
            <a:prstDash val="dot"/>
            <a:round/>
            <a:headEnd type="none" w="med" len="med"/>
            <a:tailEnd type="none" w="med" len="med"/>
          </a:ln>
        </p:spPr>
      </p:cxnSp>
      <p:cxnSp>
        <p:nvCxnSpPr>
          <p:cNvPr id="596" name="Google Shape;596;p35"/>
          <p:cNvCxnSpPr/>
          <p:nvPr/>
        </p:nvCxnSpPr>
        <p:spPr>
          <a:xfrm>
            <a:off x="4572000" y="2578775"/>
            <a:ext cx="0" cy="2208900"/>
          </a:xfrm>
          <a:prstGeom prst="straightConnector1">
            <a:avLst/>
          </a:prstGeom>
          <a:noFill/>
          <a:ln w="9525" cap="flat" cmpd="sng">
            <a:solidFill>
              <a:schemeClr val="dk2"/>
            </a:solidFill>
            <a:prstDash val="dot"/>
            <a:round/>
            <a:headEnd type="none" w="med" len="med"/>
            <a:tailEnd type="none" w="med" len="med"/>
          </a:ln>
        </p:spPr>
      </p:cxnSp>
      <p:cxnSp>
        <p:nvCxnSpPr>
          <p:cNvPr id="597" name="Google Shape;597;p35"/>
          <p:cNvCxnSpPr/>
          <p:nvPr/>
        </p:nvCxnSpPr>
        <p:spPr>
          <a:xfrm>
            <a:off x="6009250" y="2578775"/>
            <a:ext cx="0" cy="2208900"/>
          </a:xfrm>
          <a:prstGeom prst="straightConnector1">
            <a:avLst/>
          </a:prstGeom>
          <a:noFill/>
          <a:ln w="9525" cap="flat" cmpd="sng">
            <a:solidFill>
              <a:schemeClr val="dk2"/>
            </a:solidFill>
            <a:prstDash val="dot"/>
            <a:round/>
            <a:headEnd type="none" w="med" len="med"/>
            <a:tailEnd type="none" w="med" len="med"/>
          </a:ln>
        </p:spPr>
      </p:cxnSp>
      <p:cxnSp>
        <p:nvCxnSpPr>
          <p:cNvPr id="598" name="Google Shape;598;p35"/>
          <p:cNvCxnSpPr/>
          <p:nvPr/>
        </p:nvCxnSpPr>
        <p:spPr>
          <a:xfrm>
            <a:off x="7441200" y="2578775"/>
            <a:ext cx="0" cy="22089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ntents 1 1">
  <p:cSld name="ONE_COLUMN_TEXT_1_1_1">
    <p:spTree>
      <p:nvGrpSpPr>
        <p:cNvPr id="1" name="Shape 617"/>
        <p:cNvGrpSpPr/>
        <p:nvPr/>
      </p:nvGrpSpPr>
      <p:grpSpPr>
        <a:xfrm>
          <a:off x="0" y="0"/>
          <a:ext cx="0" cy="0"/>
          <a:chOff x="0" y="0"/>
          <a:chExt cx="0" cy="0"/>
        </a:xfrm>
      </p:grpSpPr>
      <p:sp>
        <p:nvSpPr>
          <p:cNvPr id="618" name="Google Shape;618;p37"/>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619" name="Google Shape;619;p37"/>
          <p:cNvSpPr txBox="1">
            <a:spLocks noGrp="1"/>
          </p:cNvSpPr>
          <p:nvPr>
            <p:ph type="body" idx="1"/>
          </p:nvPr>
        </p:nvSpPr>
        <p:spPr>
          <a:xfrm>
            <a:off x="360000" y="1389600"/>
            <a:ext cx="2685600" cy="31794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0"/>
              </a:spcBef>
              <a:spcAft>
                <a:spcPts val="0"/>
              </a:spcAft>
              <a:buClr>
                <a:srgbClr val="000000"/>
              </a:buClr>
              <a:buSzPts val="900"/>
              <a:buChar char="○"/>
              <a:defRPr sz="900">
                <a:solidFill>
                  <a:srgbClr val="000000"/>
                </a:solidFill>
              </a:defRPr>
            </a:lvl2pPr>
            <a:lvl3pPr marL="1371600" lvl="2" indent="-285750" rtl="0">
              <a:spcBef>
                <a:spcPts val="0"/>
              </a:spcBef>
              <a:spcAft>
                <a:spcPts val="0"/>
              </a:spcAft>
              <a:buClr>
                <a:srgbClr val="000000"/>
              </a:buClr>
              <a:buSzPts val="900"/>
              <a:buChar char="■"/>
              <a:defRPr sz="900">
                <a:solidFill>
                  <a:srgbClr val="000000"/>
                </a:solidFill>
              </a:defRPr>
            </a:lvl3pPr>
            <a:lvl4pPr marL="1828800" lvl="3" indent="-285750" rtl="0">
              <a:spcBef>
                <a:spcPts val="0"/>
              </a:spcBef>
              <a:spcAft>
                <a:spcPts val="0"/>
              </a:spcAft>
              <a:buClr>
                <a:srgbClr val="000000"/>
              </a:buClr>
              <a:buSzPts val="900"/>
              <a:buChar char="●"/>
              <a:defRPr sz="900">
                <a:solidFill>
                  <a:srgbClr val="000000"/>
                </a:solidFill>
              </a:defRPr>
            </a:lvl4pPr>
            <a:lvl5pPr marL="2286000" lvl="4" indent="-285750" rtl="0">
              <a:spcBef>
                <a:spcPts val="0"/>
              </a:spcBef>
              <a:spcAft>
                <a:spcPts val="0"/>
              </a:spcAft>
              <a:buClr>
                <a:srgbClr val="000000"/>
              </a:buClr>
              <a:buSzPts val="900"/>
              <a:buChar char="○"/>
              <a:defRPr sz="900">
                <a:solidFill>
                  <a:srgbClr val="000000"/>
                </a:solidFill>
              </a:defRPr>
            </a:lvl5pPr>
            <a:lvl6pPr marL="2743200" lvl="5" indent="-285750" rtl="0">
              <a:spcBef>
                <a:spcPts val="0"/>
              </a:spcBef>
              <a:spcAft>
                <a:spcPts val="0"/>
              </a:spcAft>
              <a:buClr>
                <a:srgbClr val="000000"/>
              </a:buClr>
              <a:buSzPts val="900"/>
              <a:buChar char="■"/>
              <a:defRPr sz="900">
                <a:solidFill>
                  <a:srgbClr val="000000"/>
                </a:solidFill>
              </a:defRPr>
            </a:lvl6pPr>
            <a:lvl7pPr marL="3200400" lvl="6" indent="-285750" rtl="0">
              <a:spcBef>
                <a:spcPts val="0"/>
              </a:spcBef>
              <a:spcAft>
                <a:spcPts val="0"/>
              </a:spcAft>
              <a:buClr>
                <a:srgbClr val="000000"/>
              </a:buClr>
              <a:buSzPts val="900"/>
              <a:buChar char="●"/>
              <a:defRPr sz="900">
                <a:solidFill>
                  <a:srgbClr val="000000"/>
                </a:solidFill>
              </a:defRPr>
            </a:lvl7pPr>
            <a:lvl8pPr marL="3657600" lvl="7" indent="-285750" rtl="0">
              <a:spcBef>
                <a:spcPts val="0"/>
              </a:spcBef>
              <a:spcAft>
                <a:spcPts val="0"/>
              </a:spcAft>
              <a:buClr>
                <a:srgbClr val="000000"/>
              </a:buClr>
              <a:buSzPts val="900"/>
              <a:buChar char="○"/>
              <a:defRPr sz="900">
                <a:solidFill>
                  <a:srgbClr val="000000"/>
                </a:solidFill>
              </a:defRPr>
            </a:lvl8pPr>
            <a:lvl9pPr marL="4114800" lvl="8" indent="-285750" rtl="0">
              <a:spcBef>
                <a:spcPts val="0"/>
              </a:spcBef>
              <a:spcAft>
                <a:spcPts val="0"/>
              </a:spcAft>
              <a:buClr>
                <a:srgbClr val="000000"/>
              </a:buClr>
              <a:buSzPts val="900"/>
              <a:buChar char="■"/>
              <a:defRPr sz="900">
                <a:solidFill>
                  <a:srgbClr val="000000"/>
                </a:solidFill>
              </a:defRPr>
            </a:lvl9pPr>
          </a:lstStyle>
          <a:p>
            <a:endParaRPr/>
          </a:p>
        </p:txBody>
      </p:sp>
      <p:sp>
        <p:nvSpPr>
          <p:cNvPr id="620" name="Google Shape;62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621" name="Google Shape;621;p37"/>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AB1AC"/>
              </a:buClr>
              <a:buSzPts val="1800"/>
              <a:buNone/>
              <a:defRPr sz="1800">
                <a:solidFill>
                  <a:srgbClr val="2AB1AC"/>
                </a:solidFill>
              </a:defRPr>
            </a:lvl1pPr>
            <a:lvl2pPr lvl="1"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2pPr>
            <a:lvl3pPr lvl="2"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3pPr>
            <a:lvl4pPr lvl="3"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4pPr>
            <a:lvl5pPr lvl="4"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5pPr>
            <a:lvl6pPr lvl="5"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6pPr>
            <a:lvl7pPr lvl="6"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7pPr>
            <a:lvl8pPr lvl="7"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8pPr>
            <a:lvl9pPr lvl="8" rtl="0">
              <a:spcBef>
                <a:spcPts val="0"/>
              </a:spcBef>
              <a:spcAft>
                <a:spcPts val="0"/>
              </a:spcAft>
              <a:buSzPts val="2400"/>
              <a:buFont typeface="Source Sans Pro SemiBold"/>
              <a:buNone/>
              <a:defRPr sz="2400">
                <a:latin typeface="Source Sans Pro SemiBold"/>
                <a:ea typeface="Source Sans Pro SemiBold"/>
                <a:cs typeface="Source Sans Pro SemiBold"/>
                <a:sym typeface="Source Sans Pro SemiBold"/>
              </a:defRPr>
            </a:lvl9pPr>
          </a:lstStyle>
          <a:p>
            <a:endParaRPr/>
          </a:p>
        </p:txBody>
      </p:sp>
      <p:sp>
        <p:nvSpPr>
          <p:cNvPr id="622" name="Google Shape;622;p37"/>
          <p:cNvSpPr txBox="1">
            <a:spLocks noGrp="1"/>
          </p:cNvSpPr>
          <p:nvPr>
            <p:ph type="body" idx="3"/>
          </p:nvPr>
        </p:nvSpPr>
        <p:spPr>
          <a:xfrm>
            <a:off x="3229200" y="1389600"/>
            <a:ext cx="2685600" cy="31794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0"/>
              </a:spcBef>
              <a:spcAft>
                <a:spcPts val="0"/>
              </a:spcAft>
              <a:buClr>
                <a:srgbClr val="000000"/>
              </a:buClr>
              <a:buSzPts val="900"/>
              <a:buChar char="○"/>
              <a:defRPr sz="900">
                <a:solidFill>
                  <a:srgbClr val="000000"/>
                </a:solidFill>
              </a:defRPr>
            </a:lvl2pPr>
            <a:lvl3pPr marL="1371600" lvl="2" indent="-285750" rtl="0">
              <a:spcBef>
                <a:spcPts val="0"/>
              </a:spcBef>
              <a:spcAft>
                <a:spcPts val="0"/>
              </a:spcAft>
              <a:buClr>
                <a:srgbClr val="000000"/>
              </a:buClr>
              <a:buSzPts val="900"/>
              <a:buChar char="■"/>
              <a:defRPr sz="900">
                <a:solidFill>
                  <a:srgbClr val="000000"/>
                </a:solidFill>
              </a:defRPr>
            </a:lvl3pPr>
            <a:lvl4pPr marL="1828800" lvl="3" indent="-285750" rtl="0">
              <a:spcBef>
                <a:spcPts val="0"/>
              </a:spcBef>
              <a:spcAft>
                <a:spcPts val="0"/>
              </a:spcAft>
              <a:buClr>
                <a:srgbClr val="000000"/>
              </a:buClr>
              <a:buSzPts val="900"/>
              <a:buChar char="●"/>
              <a:defRPr sz="900">
                <a:solidFill>
                  <a:srgbClr val="000000"/>
                </a:solidFill>
              </a:defRPr>
            </a:lvl4pPr>
            <a:lvl5pPr marL="2286000" lvl="4" indent="-285750" rtl="0">
              <a:spcBef>
                <a:spcPts val="0"/>
              </a:spcBef>
              <a:spcAft>
                <a:spcPts val="0"/>
              </a:spcAft>
              <a:buClr>
                <a:srgbClr val="000000"/>
              </a:buClr>
              <a:buSzPts val="900"/>
              <a:buChar char="○"/>
              <a:defRPr sz="900">
                <a:solidFill>
                  <a:srgbClr val="000000"/>
                </a:solidFill>
              </a:defRPr>
            </a:lvl5pPr>
            <a:lvl6pPr marL="2743200" lvl="5" indent="-285750" rtl="0">
              <a:spcBef>
                <a:spcPts val="0"/>
              </a:spcBef>
              <a:spcAft>
                <a:spcPts val="0"/>
              </a:spcAft>
              <a:buClr>
                <a:srgbClr val="000000"/>
              </a:buClr>
              <a:buSzPts val="900"/>
              <a:buChar char="■"/>
              <a:defRPr sz="900">
                <a:solidFill>
                  <a:srgbClr val="000000"/>
                </a:solidFill>
              </a:defRPr>
            </a:lvl6pPr>
            <a:lvl7pPr marL="3200400" lvl="6" indent="-285750" rtl="0">
              <a:spcBef>
                <a:spcPts val="0"/>
              </a:spcBef>
              <a:spcAft>
                <a:spcPts val="0"/>
              </a:spcAft>
              <a:buClr>
                <a:srgbClr val="000000"/>
              </a:buClr>
              <a:buSzPts val="900"/>
              <a:buChar char="●"/>
              <a:defRPr sz="900">
                <a:solidFill>
                  <a:srgbClr val="000000"/>
                </a:solidFill>
              </a:defRPr>
            </a:lvl7pPr>
            <a:lvl8pPr marL="3657600" lvl="7" indent="-285750" rtl="0">
              <a:spcBef>
                <a:spcPts val="0"/>
              </a:spcBef>
              <a:spcAft>
                <a:spcPts val="0"/>
              </a:spcAft>
              <a:buClr>
                <a:srgbClr val="000000"/>
              </a:buClr>
              <a:buSzPts val="900"/>
              <a:buChar char="○"/>
              <a:defRPr sz="900">
                <a:solidFill>
                  <a:srgbClr val="000000"/>
                </a:solidFill>
              </a:defRPr>
            </a:lvl8pPr>
            <a:lvl9pPr marL="4114800" lvl="8" indent="-285750" rtl="0">
              <a:spcBef>
                <a:spcPts val="0"/>
              </a:spcBef>
              <a:spcAft>
                <a:spcPts val="0"/>
              </a:spcAft>
              <a:buClr>
                <a:srgbClr val="000000"/>
              </a:buClr>
              <a:buSzPts val="900"/>
              <a:buChar char="■"/>
              <a:defRPr sz="900">
                <a:solidFill>
                  <a:srgbClr val="000000"/>
                </a:solidFill>
              </a:defRPr>
            </a:lvl9pPr>
          </a:lstStyle>
          <a:p>
            <a:endParaRPr/>
          </a:p>
        </p:txBody>
      </p:sp>
      <p:sp>
        <p:nvSpPr>
          <p:cNvPr id="623" name="Google Shape;623;p37"/>
          <p:cNvSpPr txBox="1">
            <a:spLocks noGrp="1"/>
          </p:cNvSpPr>
          <p:nvPr>
            <p:ph type="body" idx="4"/>
          </p:nvPr>
        </p:nvSpPr>
        <p:spPr>
          <a:xfrm>
            <a:off x="6098400" y="1389600"/>
            <a:ext cx="2685600" cy="31794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0"/>
              </a:spcBef>
              <a:spcAft>
                <a:spcPts val="0"/>
              </a:spcAft>
              <a:buClr>
                <a:srgbClr val="000000"/>
              </a:buClr>
              <a:buSzPts val="900"/>
              <a:buChar char="○"/>
              <a:defRPr sz="900">
                <a:solidFill>
                  <a:srgbClr val="000000"/>
                </a:solidFill>
              </a:defRPr>
            </a:lvl2pPr>
            <a:lvl3pPr marL="1371600" lvl="2" indent="-285750" rtl="0">
              <a:spcBef>
                <a:spcPts val="0"/>
              </a:spcBef>
              <a:spcAft>
                <a:spcPts val="0"/>
              </a:spcAft>
              <a:buClr>
                <a:srgbClr val="000000"/>
              </a:buClr>
              <a:buSzPts val="900"/>
              <a:buChar char="■"/>
              <a:defRPr sz="900">
                <a:solidFill>
                  <a:srgbClr val="000000"/>
                </a:solidFill>
              </a:defRPr>
            </a:lvl3pPr>
            <a:lvl4pPr marL="1828800" lvl="3" indent="-285750" rtl="0">
              <a:spcBef>
                <a:spcPts val="0"/>
              </a:spcBef>
              <a:spcAft>
                <a:spcPts val="0"/>
              </a:spcAft>
              <a:buClr>
                <a:srgbClr val="000000"/>
              </a:buClr>
              <a:buSzPts val="900"/>
              <a:buChar char="●"/>
              <a:defRPr sz="900">
                <a:solidFill>
                  <a:srgbClr val="000000"/>
                </a:solidFill>
              </a:defRPr>
            </a:lvl4pPr>
            <a:lvl5pPr marL="2286000" lvl="4" indent="-285750" rtl="0">
              <a:spcBef>
                <a:spcPts val="0"/>
              </a:spcBef>
              <a:spcAft>
                <a:spcPts val="0"/>
              </a:spcAft>
              <a:buClr>
                <a:srgbClr val="000000"/>
              </a:buClr>
              <a:buSzPts val="900"/>
              <a:buChar char="○"/>
              <a:defRPr sz="900">
                <a:solidFill>
                  <a:srgbClr val="000000"/>
                </a:solidFill>
              </a:defRPr>
            </a:lvl5pPr>
            <a:lvl6pPr marL="2743200" lvl="5" indent="-285750" rtl="0">
              <a:spcBef>
                <a:spcPts val="0"/>
              </a:spcBef>
              <a:spcAft>
                <a:spcPts val="0"/>
              </a:spcAft>
              <a:buClr>
                <a:srgbClr val="000000"/>
              </a:buClr>
              <a:buSzPts val="900"/>
              <a:buChar char="■"/>
              <a:defRPr sz="900">
                <a:solidFill>
                  <a:srgbClr val="000000"/>
                </a:solidFill>
              </a:defRPr>
            </a:lvl6pPr>
            <a:lvl7pPr marL="3200400" lvl="6" indent="-285750" rtl="0">
              <a:spcBef>
                <a:spcPts val="0"/>
              </a:spcBef>
              <a:spcAft>
                <a:spcPts val="0"/>
              </a:spcAft>
              <a:buClr>
                <a:srgbClr val="000000"/>
              </a:buClr>
              <a:buSzPts val="900"/>
              <a:buChar char="●"/>
              <a:defRPr sz="900">
                <a:solidFill>
                  <a:srgbClr val="000000"/>
                </a:solidFill>
              </a:defRPr>
            </a:lvl7pPr>
            <a:lvl8pPr marL="3657600" lvl="7" indent="-285750" rtl="0">
              <a:spcBef>
                <a:spcPts val="0"/>
              </a:spcBef>
              <a:spcAft>
                <a:spcPts val="0"/>
              </a:spcAft>
              <a:buClr>
                <a:srgbClr val="000000"/>
              </a:buClr>
              <a:buSzPts val="900"/>
              <a:buChar char="○"/>
              <a:defRPr sz="900">
                <a:solidFill>
                  <a:srgbClr val="000000"/>
                </a:solidFill>
              </a:defRPr>
            </a:lvl8pPr>
            <a:lvl9pPr marL="4114800" lvl="8" indent="-285750" rtl="0">
              <a:spcBef>
                <a:spcPts val="0"/>
              </a:spcBef>
              <a:spcAft>
                <a:spcPts val="0"/>
              </a:spcAft>
              <a:buClr>
                <a:srgbClr val="000000"/>
              </a:buClr>
              <a:buSzPts val="900"/>
              <a:buChar char="■"/>
              <a:defRPr sz="900">
                <a:solidFill>
                  <a:srgbClr val="000000"/>
                </a:solidFill>
              </a:defRPr>
            </a:lvl9pPr>
          </a:lstStyle>
          <a:p>
            <a:endParaRPr/>
          </a:p>
        </p:txBody>
      </p:sp>
      <p:grpSp>
        <p:nvGrpSpPr>
          <p:cNvPr id="624" name="Google Shape;624;p37"/>
          <p:cNvGrpSpPr/>
          <p:nvPr/>
        </p:nvGrpSpPr>
        <p:grpSpPr>
          <a:xfrm>
            <a:off x="8357100" y="174875"/>
            <a:ext cx="801600" cy="364200"/>
            <a:chOff x="8357100" y="174875"/>
            <a:chExt cx="801600" cy="364200"/>
          </a:xfrm>
        </p:grpSpPr>
        <p:sp>
          <p:nvSpPr>
            <p:cNvPr id="625" name="Google Shape;625;p37"/>
            <p:cNvSpPr/>
            <p:nvPr/>
          </p:nvSpPr>
          <p:spPr>
            <a:xfrm>
              <a:off x="8357100" y="174875"/>
              <a:ext cx="801600" cy="364200"/>
            </a:xfrm>
            <a:prstGeom prst="rect">
              <a:avLst/>
            </a:prstGeom>
            <a:solidFill>
              <a:srgbClr val="2AB1A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37"/>
            <p:cNvGrpSpPr/>
            <p:nvPr/>
          </p:nvGrpSpPr>
          <p:grpSpPr>
            <a:xfrm>
              <a:off x="8478000" y="245784"/>
              <a:ext cx="529431" cy="228430"/>
              <a:chOff x="-250525" y="1236725"/>
              <a:chExt cx="7322700" cy="3159475"/>
            </a:xfrm>
          </p:grpSpPr>
          <p:sp>
            <p:nvSpPr>
              <p:cNvPr id="627" name="Google Shape;627;p37"/>
              <p:cNvSpPr/>
              <p:nvPr/>
            </p:nvSpPr>
            <p:spPr>
              <a:xfrm>
                <a:off x="2172025" y="2145175"/>
                <a:ext cx="123900" cy="123900"/>
              </a:xfrm>
              <a:custGeom>
                <a:avLst/>
                <a:gdLst/>
                <a:ahLst/>
                <a:cxnLst/>
                <a:rect l="l" t="t" r="r" b="b"/>
                <a:pathLst>
                  <a:path w="4956" h="4956" extrusionOk="0">
                    <a:moveTo>
                      <a:pt x="2478" y="0"/>
                    </a:moveTo>
                    <a:cubicBezTo>
                      <a:pt x="1101" y="0"/>
                      <a:pt x="0" y="1101"/>
                      <a:pt x="0" y="2478"/>
                    </a:cubicBezTo>
                    <a:cubicBezTo>
                      <a:pt x="0" y="3854"/>
                      <a:pt x="1101" y="4955"/>
                      <a:pt x="2478" y="4955"/>
                    </a:cubicBezTo>
                    <a:cubicBezTo>
                      <a:pt x="3854" y="4955"/>
                      <a:pt x="4955" y="3854"/>
                      <a:pt x="4955" y="2478"/>
                    </a:cubicBezTo>
                    <a:cubicBezTo>
                      <a:pt x="4955" y="1101"/>
                      <a:pt x="3854" y="0"/>
                      <a:pt x="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250525" y="1395000"/>
                <a:ext cx="3413600" cy="2929925"/>
              </a:xfrm>
              <a:custGeom>
                <a:avLst/>
                <a:gdLst/>
                <a:ahLst/>
                <a:cxnLst/>
                <a:rect l="l" t="t" r="r" b="b"/>
                <a:pathLst>
                  <a:path w="136544" h="117197" extrusionOk="0">
                    <a:moveTo>
                      <a:pt x="111217" y="72952"/>
                    </a:moveTo>
                    <a:lnTo>
                      <a:pt x="111217" y="77357"/>
                    </a:lnTo>
                    <a:lnTo>
                      <a:pt x="82037" y="77357"/>
                    </a:lnTo>
                    <a:lnTo>
                      <a:pt x="82037" y="72952"/>
                    </a:lnTo>
                    <a:close/>
                    <a:moveTo>
                      <a:pt x="98340" y="25127"/>
                    </a:moveTo>
                    <a:cubicBezTo>
                      <a:pt x="101226" y="25127"/>
                      <a:pt x="104155" y="26607"/>
                      <a:pt x="105987" y="29732"/>
                    </a:cubicBezTo>
                    <a:lnTo>
                      <a:pt x="112043" y="27530"/>
                    </a:lnTo>
                    <a:lnTo>
                      <a:pt x="112043" y="27530"/>
                    </a:lnTo>
                    <a:lnTo>
                      <a:pt x="106813" y="33035"/>
                    </a:lnTo>
                    <a:cubicBezTo>
                      <a:pt x="105161" y="36063"/>
                      <a:pt x="104886" y="39918"/>
                      <a:pt x="105711" y="43221"/>
                    </a:cubicBezTo>
                    <a:cubicBezTo>
                      <a:pt x="107638" y="56985"/>
                      <a:pt x="100481" y="69098"/>
                      <a:pt x="87818" y="69098"/>
                    </a:cubicBezTo>
                    <a:lnTo>
                      <a:pt x="78458" y="69098"/>
                    </a:lnTo>
                    <a:lnTo>
                      <a:pt x="78458" y="72952"/>
                    </a:lnTo>
                    <a:lnTo>
                      <a:pt x="71025" y="72952"/>
                    </a:lnTo>
                    <a:cubicBezTo>
                      <a:pt x="70474" y="72952"/>
                      <a:pt x="69767" y="72930"/>
                      <a:pt x="68998" y="72930"/>
                    </a:cubicBezTo>
                    <a:cubicBezTo>
                      <a:pt x="67075" y="72930"/>
                      <a:pt x="64772" y="73070"/>
                      <a:pt x="63592" y="74053"/>
                    </a:cubicBezTo>
                    <a:cubicBezTo>
                      <a:pt x="47075" y="90020"/>
                      <a:pt x="43496" y="94700"/>
                      <a:pt x="42395" y="95251"/>
                    </a:cubicBezTo>
                    <a:cubicBezTo>
                      <a:pt x="42120" y="95361"/>
                      <a:pt x="41910" y="95405"/>
                      <a:pt x="41752" y="95405"/>
                    </a:cubicBezTo>
                    <a:cubicBezTo>
                      <a:pt x="41118" y="95405"/>
                      <a:pt x="41294" y="94700"/>
                      <a:pt x="41294" y="94700"/>
                    </a:cubicBezTo>
                    <a:lnTo>
                      <a:pt x="89469" y="35238"/>
                    </a:lnTo>
                    <a:cubicBezTo>
                      <a:pt x="89469" y="28704"/>
                      <a:pt x="93853" y="25127"/>
                      <a:pt x="98340" y="25127"/>
                    </a:cubicBezTo>
                    <a:close/>
                    <a:moveTo>
                      <a:pt x="78183" y="1"/>
                    </a:moveTo>
                    <a:cubicBezTo>
                      <a:pt x="26153" y="1"/>
                      <a:pt x="0" y="63042"/>
                      <a:pt x="36889" y="99930"/>
                    </a:cubicBezTo>
                    <a:cubicBezTo>
                      <a:pt x="48730" y="111860"/>
                      <a:pt x="63335" y="117197"/>
                      <a:pt x="77678" y="117197"/>
                    </a:cubicBezTo>
                    <a:cubicBezTo>
                      <a:pt x="107685" y="117197"/>
                      <a:pt x="136544" y="93840"/>
                      <a:pt x="136544" y="58637"/>
                    </a:cubicBezTo>
                    <a:cubicBezTo>
                      <a:pt x="136544" y="26428"/>
                      <a:pt x="110391" y="1"/>
                      <a:pt x="7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3837525" y="1236725"/>
                <a:ext cx="770825" cy="1411350"/>
              </a:xfrm>
              <a:custGeom>
                <a:avLst/>
                <a:gdLst/>
                <a:ahLst/>
                <a:cxnLst/>
                <a:rect l="l" t="t" r="r" b="b"/>
                <a:pathLst>
                  <a:path w="30833" h="56454" extrusionOk="0">
                    <a:moveTo>
                      <a:pt x="15416" y="19270"/>
                    </a:moveTo>
                    <a:cubicBezTo>
                      <a:pt x="21748" y="19270"/>
                      <a:pt x="22849" y="25051"/>
                      <a:pt x="22849" y="34962"/>
                    </a:cubicBezTo>
                    <a:cubicBezTo>
                      <a:pt x="22849" y="43771"/>
                      <a:pt x="21473" y="49552"/>
                      <a:pt x="15692" y="49552"/>
                    </a:cubicBezTo>
                    <a:cubicBezTo>
                      <a:pt x="10186" y="49552"/>
                      <a:pt x="8809" y="43771"/>
                      <a:pt x="8809" y="34136"/>
                    </a:cubicBezTo>
                    <a:cubicBezTo>
                      <a:pt x="8809" y="23124"/>
                      <a:pt x="10461" y="19270"/>
                      <a:pt x="15416" y="19270"/>
                    </a:cubicBezTo>
                    <a:close/>
                    <a:moveTo>
                      <a:pt x="22299" y="0"/>
                    </a:moveTo>
                    <a:lnTo>
                      <a:pt x="22299" y="18444"/>
                    </a:lnTo>
                    <a:cubicBezTo>
                      <a:pt x="20647" y="14590"/>
                      <a:pt x="16793" y="12388"/>
                      <a:pt x="12663" y="12388"/>
                    </a:cubicBezTo>
                    <a:cubicBezTo>
                      <a:pt x="6332" y="12388"/>
                      <a:pt x="0" y="15416"/>
                      <a:pt x="0" y="33861"/>
                    </a:cubicBezTo>
                    <a:cubicBezTo>
                      <a:pt x="0" y="48176"/>
                      <a:pt x="3854" y="56434"/>
                      <a:pt x="13765" y="56434"/>
                    </a:cubicBezTo>
                    <a:cubicBezTo>
                      <a:pt x="13942" y="56447"/>
                      <a:pt x="14120" y="56453"/>
                      <a:pt x="14298" y="56453"/>
                    </a:cubicBezTo>
                    <a:cubicBezTo>
                      <a:pt x="17969" y="56453"/>
                      <a:pt x="21536" y="53779"/>
                      <a:pt x="22849" y="50103"/>
                    </a:cubicBezTo>
                    <a:lnTo>
                      <a:pt x="22849" y="55333"/>
                    </a:lnTo>
                    <a:lnTo>
                      <a:pt x="30833" y="55333"/>
                    </a:lnTo>
                    <a:lnTo>
                      <a:pt x="308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4794150" y="1546400"/>
                <a:ext cx="812125" cy="1101200"/>
              </a:xfrm>
              <a:custGeom>
                <a:avLst/>
                <a:gdLst/>
                <a:ahLst/>
                <a:cxnLst/>
                <a:rect l="l" t="t" r="r" b="b"/>
                <a:pathLst>
                  <a:path w="32485" h="44048" extrusionOk="0">
                    <a:moveTo>
                      <a:pt x="20922" y="20923"/>
                    </a:moveTo>
                    <a:lnTo>
                      <a:pt x="20922" y="27805"/>
                    </a:lnTo>
                    <a:cubicBezTo>
                      <a:pt x="20922" y="33862"/>
                      <a:pt x="18445" y="37716"/>
                      <a:pt x="13214" y="37716"/>
                    </a:cubicBezTo>
                    <a:cubicBezTo>
                      <a:pt x="9911" y="37716"/>
                      <a:pt x="8259" y="34963"/>
                      <a:pt x="8259" y="31384"/>
                    </a:cubicBezTo>
                    <a:cubicBezTo>
                      <a:pt x="7984" y="28631"/>
                      <a:pt x="9085" y="26153"/>
                      <a:pt x="11562" y="24777"/>
                    </a:cubicBezTo>
                    <a:cubicBezTo>
                      <a:pt x="14866" y="23676"/>
                      <a:pt x="17894" y="22575"/>
                      <a:pt x="20922" y="20923"/>
                    </a:cubicBezTo>
                    <a:close/>
                    <a:moveTo>
                      <a:pt x="15692" y="1"/>
                    </a:moveTo>
                    <a:cubicBezTo>
                      <a:pt x="4680" y="1"/>
                      <a:pt x="1101" y="4956"/>
                      <a:pt x="1101" y="13765"/>
                    </a:cubicBezTo>
                    <a:lnTo>
                      <a:pt x="9085" y="13765"/>
                    </a:lnTo>
                    <a:cubicBezTo>
                      <a:pt x="9085" y="9911"/>
                      <a:pt x="9911" y="5782"/>
                      <a:pt x="15417" y="5782"/>
                    </a:cubicBezTo>
                    <a:cubicBezTo>
                      <a:pt x="19821" y="5782"/>
                      <a:pt x="21198" y="8535"/>
                      <a:pt x="21198" y="12114"/>
                    </a:cubicBezTo>
                    <a:cubicBezTo>
                      <a:pt x="21198" y="15692"/>
                      <a:pt x="19271" y="16518"/>
                      <a:pt x="16242" y="17344"/>
                    </a:cubicBezTo>
                    <a:lnTo>
                      <a:pt x="9635" y="19271"/>
                    </a:lnTo>
                    <a:cubicBezTo>
                      <a:pt x="4130" y="21198"/>
                      <a:pt x="0" y="23125"/>
                      <a:pt x="0" y="32210"/>
                    </a:cubicBezTo>
                    <a:cubicBezTo>
                      <a:pt x="0" y="40193"/>
                      <a:pt x="4130" y="44047"/>
                      <a:pt x="11012" y="44047"/>
                    </a:cubicBezTo>
                    <a:cubicBezTo>
                      <a:pt x="15141" y="44047"/>
                      <a:pt x="19271" y="41845"/>
                      <a:pt x="21198" y="37991"/>
                    </a:cubicBezTo>
                    <a:cubicBezTo>
                      <a:pt x="21473" y="41845"/>
                      <a:pt x="24501" y="43221"/>
                      <a:pt x="28355" y="43221"/>
                    </a:cubicBezTo>
                    <a:cubicBezTo>
                      <a:pt x="29732" y="43221"/>
                      <a:pt x="31108" y="42946"/>
                      <a:pt x="32484" y="42395"/>
                    </a:cubicBezTo>
                    <a:lnTo>
                      <a:pt x="32484" y="36890"/>
                    </a:lnTo>
                    <a:cubicBezTo>
                      <a:pt x="31934" y="37165"/>
                      <a:pt x="31383" y="37165"/>
                      <a:pt x="31108" y="37165"/>
                    </a:cubicBezTo>
                    <a:cubicBezTo>
                      <a:pt x="29732" y="37165"/>
                      <a:pt x="28906" y="35789"/>
                      <a:pt x="28906" y="34137"/>
                    </a:cubicBezTo>
                    <a:lnTo>
                      <a:pt x="28906" y="10462"/>
                    </a:lnTo>
                    <a:cubicBezTo>
                      <a:pt x="28906" y="3029"/>
                      <a:pt x="23125" y="1"/>
                      <a:pt x="15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5654425" y="1278000"/>
                <a:ext cx="523075" cy="1355825"/>
              </a:xfrm>
              <a:custGeom>
                <a:avLst/>
                <a:gdLst/>
                <a:ahLst/>
                <a:cxnLst/>
                <a:rect l="l" t="t" r="r" b="b"/>
                <a:pathLst>
                  <a:path w="20923" h="54233" extrusionOk="0">
                    <a:moveTo>
                      <a:pt x="5506" y="1"/>
                    </a:moveTo>
                    <a:lnTo>
                      <a:pt x="5506" y="12113"/>
                    </a:lnTo>
                    <a:lnTo>
                      <a:pt x="0" y="12113"/>
                    </a:lnTo>
                    <a:lnTo>
                      <a:pt x="0" y="18170"/>
                    </a:lnTo>
                    <a:lnTo>
                      <a:pt x="5506" y="18170"/>
                    </a:lnTo>
                    <a:lnTo>
                      <a:pt x="5506" y="44047"/>
                    </a:lnTo>
                    <a:cubicBezTo>
                      <a:pt x="5506" y="52581"/>
                      <a:pt x="8259" y="54233"/>
                      <a:pt x="14040" y="54233"/>
                    </a:cubicBezTo>
                    <a:cubicBezTo>
                      <a:pt x="16243" y="54233"/>
                      <a:pt x="18445" y="53957"/>
                      <a:pt x="20647" y="53407"/>
                    </a:cubicBezTo>
                    <a:lnTo>
                      <a:pt x="20647" y="47350"/>
                    </a:lnTo>
                    <a:cubicBezTo>
                      <a:pt x="19821" y="47350"/>
                      <a:pt x="18720" y="47626"/>
                      <a:pt x="17894" y="47626"/>
                    </a:cubicBezTo>
                    <a:cubicBezTo>
                      <a:pt x="14866" y="47626"/>
                      <a:pt x="14040" y="46249"/>
                      <a:pt x="14040" y="43221"/>
                    </a:cubicBezTo>
                    <a:lnTo>
                      <a:pt x="14040" y="18445"/>
                    </a:lnTo>
                    <a:lnTo>
                      <a:pt x="20922" y="18445"/>
                    </a:lnTo>
                    <a:lnTo>
                      <a:pt x="20922" y="12113"/>
                    </a:lnTo>
                    <a:lnTo>
                      <a:pt x="14040" y="12113"/>
                    </a:lnTo>
                    <a:lnTo>
                      <a:pt x="140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266950" y="1546400"/>
                <a:ext cx="805225" cy="1101200"/>
              </a:xfrm>
              <a:custGeom>
                <a:avLst/>
                <a:gdLst/>
                <a:ahLst/>
                <a:cxnLst/>
                <a:rect l="l" t="t" r="r" b="b"/>
                <a:pathLst>
                  <a:path w="32209" h="44048" extrusionOk="0">
                    <a:moveTo>
                      <a:pt x="20922" y="20923"/>
                    </a:moveTo>
                    <a:lnTo>
                      <a:pt x="20647" y="27805"/>
                    </a:lnTo>
                    <a:cubicBezTo>
                      <a:pt x="20647" y="33862"/>
                      <a:pt x="18169" y="37716"/>
                      <a:pt x="13214" y="37716"/>
                    </a:cubicBezTo>
                    <a:cubicBezTo>
                      <a:pt x="9911" y="37716"/>
                      <a:pt x="7984" y="34963"/>
                      <a:pt x="7984" y="31384"/>
                    </a:cubicBezTo>
                    <a:cubicBezTo>
                      <a:pt x="7708" y="28631"/>
                      <a:pt x="9085" y="26153"/>
                      <a:pt x="11562" y="24777"/>
                    </a:cubicBezTo>
                    <a:cubicBezTo>
                      <a:pt x="14866" y="23676"/>
                      <a:pt x="17894" y="22575"/>
                      <a:pt x="20922" y="20923"/>
                    </a:cubicBezTo>
                    <a:close/>
                    <a:moveTo>
                      <a:pt x="15416" y="1"/>
                    </a:moveTo>
                    <a:cubicBezTo>
                      <a:pt x="4405" y="1"/>
                      <a:pt x="826" y="4956"/>
                      <a:pt x="826" y="13765"/>
                    </a:cubicBezTo>
                    <a:lnTo>
                      <a:pt x="9085" y="13765"/>
                    </a:lnTo>
                    <a:cubicBezTo>
                      <a:pt x="9085" y="9911"/>
                      <a:pt x="9911" y="5782"/>
                      <a:pt x="15416" y="5782"/>
                    </a:cubicBezTo>
                    <a:cubicBezTo>
                      <a:pt x="19821" y="5782"/>
                      <a:pt x="21197" y="8535"/>
                      <a:pt x="21197" y="12114"/>
                    </a:cubicBezTo>
                    <a:cubicBezTo>
                      <a:pt x="21197" y="15692"/>
                      <a:pt x="19270" y="16518"/>
                      <a:pt x="16242" y="17344"/>
                    </a:cubicBezTo>
                    <a:lnTo>
                      <a:pt x="9911" y="19271"/>
                    </a:lnTo>
                    <a:cubicBezTo>
                      <a:pt x="4130" y="21198"/>
                      <a:pt x="0" y="23125"/>
                      <a:pt x="0" y="32210"/>
                    </a:cubicBezTo>
                    <a:cubicBezTo>
                      <a:pt x="0" y="40193"/>
                      <a:pt x="4405" y="44047"/>
                      <a:pt x="11012" y="44047"/>
                    </a:cubicBezTo>
                    <a:cubicBezTo>
                      <a:pt x="15416" y="44047"/>
                      <a:pt x="19270" y="41845"/>
                      <a:pt x="21197" y="37991"/>
                    </a:cubicBezTo>
                    <a:cubicBezTo>
                      <a:pt x="21197" y="41845"/>
                      <a:pt x="24501" y="43221"/>
                      <a:pt x="28080" y="43221"/>
                    </a:cubicBezTo>
                    <a:cubicBezTo>
                      <a:pt x="29456" y="43221"/>
                      <a:pt x="30833" y="42946"/>
                      <a:pt x="32209" y="42395"/>
                    </a:cubicBezTo>
                    <a:lnTo>
                      <a:pt x="32209" y="36890"/>
                    </a:lnTo>
                    <a:cubicBezTo>
                      <a:pt x="31934" y="37165"/>
                      <a:pt x="31383" y="37165"/>
                      <a:pt x="30833" y="37165"/>
                    </a:cubicBezTo>
                    <a:cubicBezTo>
                      <a:pt x="29731" y="37165"/>
                      <a:pt x="28630" y="35789"/>
                      <a:pt x="28630" y="34137"/>
                    </a:cubicBezTo>
                    <a:lnTo>
                      <a:pt x="28630" y="10462"/>
                    </a:lnTo>
                    <a:cubicBezTo>
                      <a:pt x="28630" y="3029"/>
                      <a:pt x="22849" y="1"/>
                      <a:pt x="15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3975150" y="2977925"/>
                <a:ext cx="206500" cy="1397100"/>
              </a:xfrm>
              <a:custGeom>
                <a:avLst/>
                <a:gdLst/>
                <a:ahLst/>
                <a:cxnLst/>
                <a:rect l="l" t="t" r="r" b="b"/>
                <a:pathLst>
                  <a:path w="8260" h="55884" extrusionOk="0">
                    <a:moveTo>
                      <a:pt x="1" y="0"/>
                    </a:moveTo>
                    <a:lnTo>
                      <a:pt x="1" y="8259"/>
                    </a:lnTo>
                    <a:lnTo>
                      <a:pt x="8260" y="8259"/>
                    </a:lnTo>
                    <a:lnTo>
                      <a:pt x="8260" y="0"/>
                    </a:lnTo>
                    <a:close/>
                    <a:moveTo>
                      <a:pt x="1" y="14315"/>
                    </a:moveTo>
                    <a:lnTo>
                      <a:pt x="1" y="55884"/>
                    </a:lnTo>
                    <a:lnTo>
                      <a:pt x="8260" y="55884"/>
                    </a:lnTo>
                    <a:lnTo>
                      <a:pt x="8260" y="143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4415625" y="2991675"/>
                <a:ext cx="812125" cy="1383350"/>
              </a:xfrm>
              <a:custGeom>
                <a:avLst/>
                <a:gdLst/>
                <a:ahLst/>
                <a:cxnLst/>
                <a:rect l="l" t="t" r="r" b="b"/>
                <a:pathLst>
                  <a:path w="32485" h="55334" extrusionOk="0">
                    <a:moveTo>
                      <a:pt x="0" y="1"/>
                    </a:moveTo>
                    <a:lnTo>
                      <a:pt x="0" y="55334"/>
                    </a:lnTo>
                    <a:lnTo>
                      <a:pt x="8259" y="55334"/>
                    </a:lnTo>
                    <a:lnTo>
                      <a:pt x="8259" y="42120"/>
                    </a:lnTo>
                    <a:lnTo>
                      <a:pt x="12939" y="36339"/>
                    </a:lnTo>
                    <a:lnTo>
                      <a:pt x="23400" y="55334"/>
                    </a:lnTo>
                    <a:lnTo>
                      <a:pt x="32485" y="55334"/>
                    </a:lnTo>
                    <a:lnTo>
                      <a:pt x="18170" y="29732"/>
                    </a:lnTo>
                    <a:lnTo>
                      <a:pt x="30558" y="13490"/>
                    </a:lnTo>
                    <a:lnTo>
                      <a:pt x="20922" y="13490"/>
                    </a:lnTo>
                    <a:lnTo>
                      <a:pt x="8259" y="31108"/>
                    </a:lnTo>
                    <a:lnTo>
                      <a:pt x="8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330950" y="3335800"/>
                <a:ext cx="736425" cy="1060400"/>
              </a:xfrm>
              <a:custGeom>
                <a:avLst/>
                <a:gdLst/>
                <a:ahLst/>
                <a:cxnLst/>
                <a:rect l="l" t="t" r="r" b="b"/>
                <a:pathLst>
                  <a:path w="29457" h="42416" extrusionOk="0">
                    <a:moveTo>
                      <a:pt x="1" y="0"/>
                    </a:moveTo>
                    <a:lnTo>
                      <a:pt x="1" y="28630"/>
                    </a:lnTo>
                    <a:cubicBezTo>
                      <a:pt x="1" y="39642"/>
                      <a:pt x="4130" y="42395"/>
                      <a:pt x="10462" y="42395"/>
                    </a:cubicBezTo>
                    <a:cubicBezTo>
                      <a:pt x="10686" y="42409"/>
                      <a:pt x="10908" y="42415"/>
                      <a:pt x="11130" y="42415"/>
                    </a:cubicBezTo>
                    <a:cubicBezTo>
                      <a:pt x="15281" y="42415"/>
                      <a:pt x="19108" y="40011"/>
                      <a:pt x="21198" y="36613"/>
                    </a:cubicBezTo>
                    <a:lnTo>
                      <a:pt x="21198" y="41569"/>
                    </a:lnTo>
                    <a:lnTo>
                      <a:pt x="29457" y="41569"/>
                    </a:lnTo>
                    <a:lnTo>
                      <a:pt x="29457" y="0"/>
                    </a:lnTo>
                    <a:lnTo>
                      <a:pt x="20923" y="0"/>
                    </a:lnTo>
                    <a:lnTo>
                      <a:pt x="20923" y="28905"/>
                    </a:lnTo>
                    <a:cubicBezTo>
                      <a:pt x="21187" y="32609"/>
                      <a:pt x="18148" y="35804"/>
                      <a:pt x="14490" y="35804"/>
                    </a:cubicBezTo>
                    <a:cubicBezTo>
                      <a:pt x="14341" y="35804"/>
                      <a:pt x="14191" y="35798"/>
                      <a:pt x="14041" y="35788"/>
                    </a:cubicBezTo>
                    <a:cubicBezTo>
                      <a:pt x="10462" y="35788"/>
                      <a:pt x="8535" y="34411"/>
                      <a:pt x="8535" y="29731"/>
                    </a:cubicBezTo>
                    <a:lnTo>
                      <a:pt x="8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84"/>
        <p:cNvGrpSpPr/>
        <p:nvPr/>
      </p:nvGrpSpPr>
      <p:grpSpPr>
        <a:xfrm>
          <a:off x="0" y="0"/>
          <a:ext cx="0" cy="0"/>
          <a:chOff x="0" y="0"/>
          <a:chExt cx="0" cy="0"/>
        </a:xfrm>
      </p:grpSpPr>
      <p:sp>
        <p:nvSpPr>
          <p:cNvPr id="385" name="Google Shape;385;p24"/>
          <p:cNvSpPr txBox="1">
            <a:spLocks noGrp="1"/>
          </p:cNvSpPr>
          <p:nvPr>
            <p:ph type="title"/>
          </p:nvPr>
        </p:nvSpPr>
        <p:spPr>
          <a:xfrm>
            <a:off x="360000" y="360000"/>
            <a:ext cx="8424000" cy="36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Source Sans Pro SemiBold"/>
              <a:buNone/>
              <a:defRPr sz="2400">
                <a:solidFill>
                  <a:schemeClr val="dk1"/>
                </a:solidFill>
                <a:latin typeface="Source Sans Pro SemiBold"/>
                <a:ea typeface="Source Sans Pro SemiBold"/>
                <a:cs typeface="Source Sans Pro SemiBold"/>
                <a:sym typeface="Source Sans Pro SemiBold"/>
              </a:defRPr>
            </a:lvl1pPr>
            <a:lvl2pPr lvl="1"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a:endParaRPr/>
          </a:p>
        </p:txBody>
      </p:sp>
      <p:sp>
        <p:nvSpPr>
          <p:cNvPr id="386" name="Google Shape;386;p24"/>
          <p:cNvSpPr txBox="1">
            <a:spLocks noGrp="1"/>
          </p:cNvSpPr>
          <p:nvPr>
            <p:ph type="body" idx="1"/>
          </p:nvPr>
        </p:nvSpPr>
        <p:spPr>
          <a:xfrm>
            <a:off x="360000" y="1152475"/>
            <a:ext cx="42120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0"/>
              </a:spcBef>
              <a:spcAft>
                <a:spcPts val="0"/>
              </a:spcAft>
              <a:buSzPts val="1400"/>
              <a:buFont typeface="Source Sans Pro"/>
              <a:buChar char="○"/>
              <a:defRPr>
                <a:latin typeface="Source Sans Pro"/>
                <a:ea typeface="Source Sans Pro"/>
                <a:cs typeface="Source Sans Pro"/>
                <a:sym typeface="Source Sans Pro"/>
              </a:defRPr>
            </a:lvl2pPr>
            <a:lvl3pPr marL="1371600" lvl="2" indent="-317500" rtl="0">
              <a:lnSpc>
                <a:spcPct val="115000"/>
              </a:lnSpc>
              <a:spcBef>
                <a:spcPts val="0"/>
              </a:spcBef>
              <a:spcAft>
                <a:spcPts val="0"/>
              </a:spcAft>
              <a:buSzPts val="1400"/>
              <a:buFont typeface="Source Sans Pro"/>
              <a:buChar char="■"/>
              <a:defRPr>
                <a:latin typeface="Source Sans Pro"/>
                <a:ea typeface="Source Sans Pro"/>
                <a:cs typeface="Source Sans Pro"/>
                <a:sym typeface="Source Sans Pro"/>
              </a:defRPr>
            </a:lvl3pPr>
            <a:lvl4pPr marL="1828800" lvl="3" indent="-317500" rtl="0">
              <a:lnSpc>
                <a:spcPct val="115000"/>
              </a:lnSpc>
              <a:spcBef>
                <a:spcPts val="0"/>
              </a:spcBef>
              <a:spcAft>
                <a:spcPts val="0"/>
              </a:spcAft>
              <a:buSzPts val="1400"/>
              <a:buFont typeface="Source Sans Pro"/>
              <a:buChar char="●"/>
              <a:defRPr>
                <a:latin typeface="Source Sans Pro"/>
                <a:ea typeface="Source Sans Pro"/>
                <a:cs typeface="Source Sans Pro"/>
                <a:sym typeface="Source Sans Pro"/>
              </a:defRPr>
            </a:lvl4pPr>
            <a:lvl5pPr marL="2286000" lvl="4" indent="-317500" rtl="0">
              <a:lnSpc>
                <a:spcPct val="115000"/>
              </a:lnSpc>
              <a:spcBef>
                <a:spcPts val="0"/>
              </a:spcBef>
              <a:spcAft>
                <a:spcPts val="0"/>
              </a:spcAft>
              <a:buSzPts val="1400"/>
              <a:buFont typeface="Source Sans Pro"/>
              <a:buChar char="○"/>
              <a:defRPr>
                <a:latin typeface="Source Sans Pro"/>
                <a:ea typeface="Source Sans Pro"/>
                <a:cs typeface="Source Sans Pro"/>
                <a:sym typeface="Source Sans Pro"/>
              </a:defRPr>
            </a:lvl5pPr>
            <a:lvl6pPr marL="2743200" lvl="5" indent="-317500" rtl="0">
              <a:lnSpc>
                <a:spcPct val="115000"/>
              </a:lnSpc>
              <a:spcBef>
                <a:spcPts val="0"/>
              </a:spcBef>
              <a:spcAft>
                <a:spcPts val="0"/>
              </a:spcAft>
              <a:buSzPts val="1400"/>
              <a:buFont typeface="Source Sans Pro"/>
              <a:buChar char="■"/>
              <a:defRPr>
                <a:latin typeface="Source Sans Pro"/>
                <a:ea typeface="Source Sans Pro"/>
                <a:cs typeface="Source Sans Pro"/>
                <a:sym typeface="Source Sans Pro"/>
              </a:defRPr>
            </a:lvl6pPr>
            <a:lvl7pPr marL="3200400" lvl="6" indent="-317500" rtl="0">
              <a:lnSpc>
                <a:spcPct val="115000"/>
              </a:lnSpc>
              <a:spcBef>
                <a:spcPts val="0"/>
              </a:spcBef>
              <a:spcAft>
                <a:spcPts val="0"/>
              </a:spcAft>
              <a:buSzPts val="1400"/>
              <a:buFont typeface="Source Sans Pro"/>
              <a:buChar char="●"/>
              <a:defRPr>
                <a:latin typeface="Source Sans Pro"/>
                <a:ea typeface="Source Sans Pro"/>
                <a:cs typeface="Source Sans Pro"/>
                <a:sym typeface="Source Sans Pro"/>
              </a:defRPr>
            </a:lvl7pPr>
            <a:lvl8pPr marL="3657600" lvl="7" indent="-317500" rtl="0">
              <a:lnSpc>
                <a:spcPct val="115000"/>
              </a:lnSpc>
              <a:spcBef>
                <a:spcPts val="0"/>
              </a:spcBef>
              <a:spcAft>
                <a:spcPts val="0"/>
              </a:spcAft>
              <a:buSzPts val="1400"/>
              <a:buFont typeface="Source Sans Pro"/>
              <a:buChar char="○"/>
              <a:defRPr>
                <a:latin typeface="Source Sans Pro"/>
                <a:ea typeface="Source Sans Pro"/>
                <a:cs typeface="Source Sans Pro"/>
                <a:sym typeface="Source Sans Pro"/>
              </a:defRPr>
            </a:lvl8pPr>
            <a:lvl9pPr marL="4114800" lvl="8" indent="-317500" rtl="0">
              <a:lnSpc>
                <a:spcPct val="115000"/>
              </a:lnSpc>
              <a:spcBef>
                <a:spcPts val="0"/>
              </a:spcBef>
              <a:spcAft>
                <a:spcPts val="0"/>
              </a:spcAft>
              <a:buSzPts val="1400"/>
              <a:buFont typeface="Source Sans Pro"/>
              <a:buChar char="■"/>
              <a:defRPr>
                <a:latin typeface="Source Sans Pro"/>
                <a:ea typeface="Source Sans Pro"/>
                <a:cs typeface="Source Sans Pro"/>
                <a:sym typeface="Source Sans Pro"/>
              </a:defRPr>
            </a:lvl9pPr>
          </a:lstStyle>
          <a:p>
            <a:endParaRPr/>
          </a:p>
        </p:txBody>
      </p:sp>
      <p:sp>
        <p:nvSpPr>
          <p:cNvPr id="387" name="Google Shape;38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Source Sans Pro"/>
                <a:ea typeface="Source Sans Pro"/>
                <a:cs typeface="Source Sans Pro"/>
                <a:sym typeface="Source Sans Pro"/>
              </a:defRPr>
            </a:lvl1pPr>
            <a:lvl2pPr lvl="1" algn="r" rtl="0">
              <a:buNone/>
              <a:defRPr sz="1000">
                <a:solidFill>
                  <a:schemeClr val="dk2"/>
                </a:solidFill>
                <a:latin typeface="Source Sans Pro"/>
                <a:ea typeface="Source Sans Pro"/>
                <a:cs typeface="Source Sans Pro"/>
                <a:sym typeface="Source Sans Pro"/>
              </a:defRPr>
            </a:lvl2pPr>
            <a:lvl3pPr lvl="2" algn="r" rtl="0">
              <a:buNone/>
              <a:defRPr sz="1000">
                <a:solidFill>
                  <a:schemeClr val="dk2"/>
                </a:solidFill>
                <a:latin typeface="Source Sans Pro"/>
                <a:ea typeface="Source Sans Pro"/>
                <a:cs typeface="Source Sans Pro"/>
                <a:sym typeface="Source Sans Pro"/>
              </a:defRPr>
            </a:lvl3pPr>
            <a:lvl4pPr lvl="3" algn="r" rtl="0">
              <a:buNone/>
              <a:defRPr sz="1000">
                <a:solidFill>
                  <a:schemeClr val="dk2"/>
                </a:solidFill>
                <a:latin typeface="Source Sans Pro"/>
                <a:ea typeface="Source Sans Pro"/>
                <a:cs typeface="Source Sans Pro"/>
                <a:sym typeface="Source Sans Pro"/>
              </a:defRPr>
            </a:lvl4pPr>
            <a:lvl5pPr lvl="4" algn="r" rtl="0">
              <a:buNone/>
              <a:defRPr sz="1000">
                <a:solidFill>
                  <a:schemeClr val="dk2"/>
                </a:solidFill>
                <a:latin typeface="Source Sans Pro"/>
                <a:ea typeface="Source Sans Pro"/>
                <a:cs typeface="Source Sans Pro"/>
                <a:sym typeface="Source Sans Pro"/>
              </a:defRPr>
            </a:lvl5pPr>
            <a:lvl6pPr lvl="5" algn="r" rtl="0">
              <a:buNone/>
              <a:defRPr sz="1000">
                <a:solidFill>
                  <a:schemeClr val="dk2"/>
                </a:solidFill>
                <a:latin typeface="Source Sans Pro"/>
                <a:ea typeface="Source Sans Pro"/>
                <a:cs typeface="Source Sans Pro"/>
                <a:sym typeface="Source Sans Pro"/>
              </a:defRPr>
            </a:lvl6pPr>
            <a:lvl7pPr lvl="6" algn="r" rtl="0">
              <a:buNone/>
              <a:defRPr sz="1000">
                <a:solidFill>
                  <a:schemeClr val="dk2"/>
                </a:solidFill>
                <a:latin typeface="Source Sans Pro"/>
                <a:ea typeface="Source Sans Pro"/>
                <a:cs typeface="Source Sans Pro"/>
                <a:sym typeface="Source Sans Pro"/>
              </a:defRPr>
            </a:lvl7pPr>
            <a:lvl8pPr lvl="7" algn="r" rtl="0">
              <a:buNone/>
              <a:defRPr sz="1000">
                <a:solidFill>
                  <a:schemeClr val="dk2"/>
                </a:solidFill>
                <a:latin typeface="Source Sans Pro"/>
                <a:ea typeface="Source Sans Pro"/>
                <a:cs typeface="Source Sans Pro"/>
                <a:sym typeface="Source Sans Pro"/>
              </a:defRPr>
            </a:lvl8pPr>
            <a:lvl9pPr lvl="8" algn="r" rtl="0">
              <a:buNone/>
              <a:defRPr sz="1000">
                <a:solidFill>
                  <a:schemeClr val="dk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70" r:id="rId1"/>
    <p:sldLayoutId id="2147483674" r:id="rId2"/>
    <p:sldLayoutId id="2147483675" r:id="rId3"/>
    <p:sldLayoutId id="2147483676" r:id="rId4"/>
    <p:sldLayoutId id="2147483677" r:id="rId5"/>
    <p:sldLayoutId id="2147483678" r:id="rId6"/>
    <p:sldLayoutId id="2147483679" r:id="rId7"/>
    <p:sldLayoutId id="2147483680" r:id="rId8"/>
    <p:sldLayoutId id="2147483682" r:id="rId9"/>
    <p:sldLayoutId id="2147483683" r:id="rId10"/>
    <p:sldLayoutId id="2147483684" r:id="rId11"/>
    <p:sldLayoutId id="2147483685" r:id="rId12"/>
    <p:sldLayoutId id="214748368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27">
          <p15:clr>
            <a:srgbClr val="F06B4A"/>
          </p15:clr>
        </p15:guide>
        <p15:guide id="2" pos="227">
          <p15:clr>
            <a:srgbClr val="F06B4A"/>
          </p15:clr>
        </p15:guide>
        <p15:guide id="3" pos="5533">
          <p15:clr>
            <a:srgbClr val="F06B4A"/>
          </p15:clr>
        </p15:guide>
        <p15:guide id="4" orient="horz" pos="3014">
          <p15:clr>
            <a:srgbClr val="F06B4A"/>
          </p15:clr>
        </p15:guide>
        <p15:guide id="5" pos="2880">
          <p15:clr>
            <a:srgbClr val="F06B4A"/>
          </p15:clr>
        </p15:guide>
        <p15:guide id="6" pos="2034">
          <p15:clr>
            <a:srgbClr val="F06B4A"/>
          </p15:clr>
        </p15:guide>
        <p15:guide id="7" pos="1918">
          <p15:clr>
            <a:srgbClr val="F06B4A"/>
          </p15:clr>
        </p15:guide>
        <p15:guide id="8" pos="3726">
          <p15:clr>
            <a:srgbClr val="F06B4A"/>
          </p15:clr>
        </p15:guide>
        <p15:guide id="9" pos="3842">
          <p15:clr>
            <a:srgbClr val="F06B4A"/>
          </p15:clr>
        </p15:guide>
        <p15:guide id="10" pos="1073">
          <p15:clr>
            <a:srgbClr val="F06B4A"/>
          </p15:clr>
        </p15:guide>
        <p15:guide id="11" pos="4687">
          <p15:clr>
            <a:srgbClr val="F06B4A"/>
          </p15:clr>
        </p15:guide>
        <p15:guide id="12" orient="horz" pos="1620">
          <p15:clr>
            <a:srgbClr val="F06B4A"/>
          </p15:clr>
        </p15:guide>
        <p15:guide id="13" pos="2823">
          <p15:clr>
            <a:srgbClr val="F06B4A"/>
          </p15:clr>
        </p15:guide>
        <p15:guide id="14" pos="2937">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89"/>
          <p:cNvSpPr txBox="1">
            <a:spLocks noGrp="1"/>
          </p:cNvSpPr>
          <p:nvPr>
            <p:ph type="title"/>
          </p:nvPr>
        </p:nvSpPr>
        <p:spPr>
          <a:xfrm>
            <a:off x="360000" y="618400"/>
            <a:ext cx="83340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Visual Recipes to be used... </a:t>
            </a:r>
            <a:endParaRPr/>
          </a:p>
        </p:txBody>
      </p:sp>
      <p:sp>
        <p:nvSpPr>
          <p:cNvPr id="2195" name="Google Shape;2195;p89"/>
          <p:cNvSpPr txBox="1">
            <a:spLocks noGrp="1"/>
          </p:cNvSpPr>
          <p:nvPr>
            <p:ph type="title" idx="2"/>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Data Manipulation  </a:t>
            </a:r>
            <a:endParaRPr/>
          </a:p>
        </p:txBody>
      </p:sp>
      <p:pic>
        <p:nvPicPr>
          <p:cNvPr id="2196" name="Google Shape;2196;p89"/>
          <p:cNvPicPr preferRelativeResize="0"/>
          <p:nvPr/>
        </p:nvPicPr>
        <p:blipFill>
          <a:blip r:embed="rId3">
            <a:alphaModFix/>
          </a:blip>
          <a:stretch>
            <a:fillRect/>
          </a:stretch>
        </p:blipFill>
        <p:spPr>
          <a:xfrm>
            <a:off x="564825" y="2029950"/>
            <a:ext cx="2237425" cy="2180050"/>
          </a:xfrm>
          <a:prstGeom prst="rect">
            <a:avLst/>
          </a:prstGeom>
          <a:noFill/>
          <a:ln>
            <a:noFill/>
          </a:ln>
        </p:spPr>
      </p:pic>
      <p:pic>
        <p:nvPicPr>
          <p:cNvPr id="2197" name="Google Shape;2197;p89"/>
          <p:cNvPicPr preferRelativeResize="0"/>
          <p:nvPr/>
        </p:nvPicPr>
        <p:blipFill>
          <a:blip r:embed="rId4">
            <a:alphaModFix/>
          </a:blip>
          <a:stretch>
            <a:fillRect/>
          </a:stretch>
        </p:blipFill>
        <p:spPr>
          <a:xfrm>
            <a:off x="3479250" y="1405125"/>
            <a:ext cx="2247900" cy="1819275"/>
          </a:xfrm>
          <a:prstGeom prst="rect">
            <a:avLst/>
          </a:prstGeom>
          <a:noFill/>
          <a:ln>
            <a:noFill/>
          </a:ln>
        </p:spPr>
      </p:pic>
      <p:pic>
        <p:nvPicPr>
          <p:cNvPr id="2198" name="Google Shape;2198;p89"/>
          <p:cNvPicPr preferRelativeResize="0"/>
          <p:nvPr/>
        </p:nvPicPr>
        <p:blipFill>
          <a:blip r:embed="rId5">
            <a:alphaModFix/>
          </a:blip>
          <a:stretch>
            <a:fillRect/>
          </a:stretch>
        </p:blipFill>
        <p:spPr>
          <a:xfrm>
            <a:off x="6404150" y="2106175"/>
            <a:ext cx="2038350"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99"/>
          <p:cNvSpPr txBox="1">
            <a:spLocks noGrp="1"/>
          </p:cNvSpPr>
          <p:nvPr>
            <p:ph type="title"/>
          </p:nvPr>
        </p:nvSpPr>
        <p:spPr>
          <a:xfrm>
            <a:off x="360000" y="618400"/>
            <a:ext cx="83340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Visual Recipes to be used... </a:t>
            </a:r>
            <a:endParaRPr/>
          </a:p>
        </p:txBody>
      </p:sp>
      <p:sp>
        <p:nvSpPr>
          <p:cNvPr id="2550" name="Google Shape;2550;p99"/>
          <p:cNvSpPr txBox="1">
            <a:spLocks noGrp="1"/>
          </p:cNvSpPr>
          <p:nvPr>
            <p:ph type="title" idx="2"/>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Data Manipulation  </a:t>
            </a:r>
            <a:endParaRPr/>
          </a:p>
        </p:txBody>
      </p:sp>
      <p:pic>
        <p:nvPicPr>
          <p:cNvPr id="2551" name="Google Shape;2551;p99"/>
          <p:cNvPicPr preferRelativeResize="0"/>
          <p:nvPr/>
        </p:nvPicPr>
        <p:blipFill>
          <a:blip r:embed="rId3">
            <a:alphaModFix/>
          </a:blip>
          <a:stretch>
            <a:fillRect/>
          </a:stretch>
        </p:blipFill>
        <p:spPr>
          <a:xfrm>
            <a:off x="6404150" y="2106175"/>
            <a:ext cx="2038350" cy="1905000"/>
          </a:xfrm>
          <a:prstGeom prst="rect">
            <a:avLst/>
          </a:prstGeom>
          <a:noFill/>
          <a:ln>
            <a:noFill/>
          </a:ln>
        </p:spPr>
      </p:pic>
      <p:sp>
        <p:nvSpPr>
          <p:cNvPr id="2552" name="Google Shape;2552;p99"/>
          <p:cNvSpPr txBox="1"/>
          <p:nvPr/>
        </p:nvSpPr>
        <p:spPr>
          <a:xfrm>
            <a:off x="304800" y="1752600"/>
            <a:ext cx="5695800" cy="2258700"/>
          </a:xfrm>
          <a:prstGeom prst="rect">
            <a:avLst/>
          </a:prstGeom>
          <a:noFill/>
          <a:ln>
            <a:noFill/>
          </a:ln>
        </p:spPr>
        <p:txBody>
          <a:bodyPr spcFirstLastPara="1" wrap="square" lIns="91425" tIns="91425" rIns="91425" bIns="91425" anchor="t" anchorCtr="0">
            <a:noAutofit/>
          </a:bodyPr>
          <a:lstStyle/>
          <a:p>
            <a:pPr marL="342900" lvl="0" indent="-254000" algn="l" rtl="0">
              <a:spcBef>
                <a:spcPts val="0"/>
              </a:spcBef>
              <a:spcAft>
                <a:spcPts val="0"/>
              </a:spcAft>
              <a:buClr>
                <a:schemeClr val="dk1"/>
              </a:buClr>
              <a:buSzPts val="1400"/>
              <a:buFont typeface="Source Sans Pro"/>
              <a:buChar char="●"/>
            </a:pPr>
            <a:r>
              <a:rPr lang="fr">
                <a:solidFill>
                  <a:schemeClr val="dk1"/>
                </a:solidFill>
                <a:latin typeface="Source Sans Pro"/>
                <a:ea typeface="Source Sans Pro"/>
                <a:cs typeface="Source Sans Pro"/>
                <a:sym typeface="Source Sans Pro"/>
              </a:rPr>
              <a:t>Visual Recipe that can apply transformations  from one Dataset and store the output into another, with 90 different processors</a:t>
            </a:r>
            <a:endParaRPr sz="1100">
              <a:solidFill>
                <a:schemeClr val="dk1"/>
              </a:solidFill>
            </a:endParaRPr>
          </a:p>
          <a:p>
            <a:pPr marL="342900" lvl="0" indent="0" algn="l" rtl="0">
              <a:spcBef>
                <a:spcPts val="0"/>
              </a:spcBef>
              <a:spcAft>
                <a:spcPts val="0"/>
              </a:spcAft>
              <a:buNone/>
            </a:pPr>
            <a:endParaRPr>
              <a:solidFill>
                <a:schemeClr val="dk1"/>
              </a:solidFill>
              <a:latin typeface="Source Sans Pro"/>
              <a:ea typeface="Source Sans Pro"/>
              <a:cs typeface="Source Sans Pro"/>
              <a:sym typeface="Source Sans Pro"/>
            </a:endParaRPr>
          </a:p>
          <a:p>
            <a:pPr marL="342900" lvl="0" indent="-254000" algn="l" rtl="0">
              <a:spcBef>
                <a:spcPts val="0"/>
              </a:spcBef>
              <a:spcAft>
                <a:spcPts val="0"/>
              </a:spcAft>
              <a:buClr>
                <a:schemeClr val="dk1"/>
              </a:buClr>
              <a:buSzPts val="1400"/>
              <a:buFont typeface="Source Sans Pro"/>
              <a:buChar char="●"/>
            </a:pPr>
            <a:r>
              <a:rPr lang="fr">
                <a:solidFill>
                  <a:schemeClr val="dk1"/>
                </a:solidFill>
                <a:latin typeface="Source Sans Pro"/>
                <a:ea typeface="Source Sans Pro"/>
                <a:cs typeface="Source Sans Pro"/>
                <a:sym typeface="Source Sans Pro"/>
              </a:rPr>
              <a:t>Useful for</a:t>
            </a:r>
            <a:endParaRPr sz="1100">
              <a:solidFill>
                <a:schemeClr val="dk1"/>
              </a:solidFill>
            </a:endParaRPr>
          </a:p>
          <a:p>
            <a:pPr marL="685800" lvl="1" indent="-254000" algn="l" rtl="0">
              <a:spcBef>
                <a:spcPts val="0"/>
              </a:spcBef>
              <a:spcAft>
                <a:spcPts val="0"/>
              </a:spcAft>
              <a:buClr>
                <a:schemeClr val="dk1"/>
              </a:buClr>
              <a:buSzPts val="1400"/>
              <a:buFont typeface="Source Sans Pro"/>
              <a:buChar char="○"/>
            </a:pPr>
            <a:r>
              <a:rPr lang="fr">
                <a:solidFill>
                  <a:schemeClr val="dk1"/>
                </a:solidFill>
                <a:latin typeface="Source Sans Pro"/>
                <a:ea typeface="Source Sans Pro"/>
                <a:cs typeface="Source Sans Pro"/>
                <a:sym typeface="Source Sans Pro"/>
              </a:rPr>
              <a:t>Cleaning Data</a:t>
            </a:r>
            <a:endParaRPr sz="1100">
              <a:solidFill>
                <a:schemeClr val="dk1"/>
              </a:solidFill>
            </a:endParaRPr>
          </a:p>
          <a:p>
            <a:pPr marL="685800" lvl="1" indent="-254000" algn="l" rtl="0">
              <a:spcBef>
                <a:spcPts val="0"/>
              </a:spcBef>
              <a:spcAft>
                <a:spcPts val="0"/>
              </a:spcAft>
              <a:buClr>
                <a:schemeClr val="dk1"/>
              </a:buClr>
              <a:buSzPts val="1400"/>
              <a:buFont typeface="Source Sans Pro"/>
              <a:buChar char="○"/>
            </a:pPr>
            <a:r>
              <a:rPr lang="fr">
                <a:solidFill>
                  <a:schemeClr val="dk1"/>
                </a:solidFill>
                <a:latin typeface="Source Sans Pro"/>
                <a:ea typeface="Source Sans Pro"/>
                <a:cs typeface="Source Sans Pro"/>
                <a:sym typeface="Source Sans Pro"/>
              </a:rPr>
              <a:t>Dropping/Adding Columns</a:t>
            </a:r>
            <a:endParaRPr sz="1100">
              <a:solidFill>
                <a:schemeClr val="dk1"/>
              </a:solidFill>
            </a:endParaRPr>
          </a:p>
          <a:p>
            <a:pPr marL="685800" lvl="1" indent="-254000" algn="l" rtl="0">
              <a:spcBef>
                <a:spcPts val="0"/>
              </a:spcBef>
              <a:spcAft>
                <a:spcPts val="0"/>
              </a:spcAft>
              <a:buClr>
                <a:schemeClr val="dk1"/>
              </a:buClr>
              <a:buSzPts val="1400"/>
              <a:buFont typeface="Source Sans Pro"/>
              <a:buChar char="○"/>
            </a:pPr>
            <a:r>
              <a:rPr lang="fr">
                <a:solidFill>
                  <a:schemeClr val="dk1"/>
                </a:solidFill>
                <a:latin typeface="Source Sans Pro"/>
                <a:ea typeface="Source Sans Pro"/>
                <a:cs typeface="Source Sans Pro"/>
                <a:sym typeface="Source Sans Pro"/>
              </a:rPr>
              <a:t>Data Preparation</a:t>
            </a:r>
            <a:endParaRPr sz="1100">
              <a:solidFill>
                <a:schemeClr val="dk1"/>
              </a:solidFill>
            </a:endParaRPr>
          </a:p>
          <a:p>
            <a:pPr marL="685800" lvl="1" indent="-254000" algn="l" rtl="0">
              <a:spcBef>
                <a:spcPts val="0"/>
              </a:spcBef>
              <a:spcAft>
                <a:spcPts val="0"/>
              </a:spcAft>
              <a:buClr>
                <a:schemeClr val="dk1"/>
              </a:buClr>
              <a:buSzPts val="1400"/>
              <a:buFont typeface="Source Sans Pro"/>
              <a:buChar char="○"/>
            </a:pPr>
            <a:r>
              <a:rPr lang="fr">
                <a:solidFill>
                  <a:schemeClr val="dk1"/>
                </a:solidFill>
                <a:latin typeface="Source Sans Pro"/>
                <a:ea typeface="Source Sans Pro"/>
                <a:cs typeface="Source Sans Pro"/>
                <a:sym typeface="Source Sans Pro"/>
              </a:rPr>
              <a:t>Data Transformations</a:t>
            </a:r>
            <a:endParaRPr sz="1100">
              <a:solidFill>
                <a:schemeClr val="dk1"/>
              </a:solidFill>
            </a:endParaRPr>
          </a:p>
          <a:p>
            <a:pPr marL="685800" lvl="1" indent="-254000" algn="l" rtl="0">
              <a:spcBef>
                <a:spcPts val="0"/>
              </a:spcBef>
              <a:spcAft>
                <a:spcPts val="0"/>
              </a:spcAft>
              <a:buClr>
                <a:schemeClr val="dk1"/>
              </a:buClr>
              <a:buSzPts val="1400"/>
              <a:buFont typeface="Source Sans Pro"/>
              <a:buChar char="○"/>
            </a:pPr>
            <a:r>
              <a:rPr lang="fr">
                <a:solidFill>
                  <a:schemeClr val="dk1"/>
                </a:solidFill>
                <a:latin typeface="Source Sans Pro"/>
                <a:ea typeface="Source Sans Pro"/>
                <a:cs typeface="Source Sans Pro"/>
                <a:sym typeface="Source Sans Pro"/>
              </a:rPr>
              <a:t>And More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100"/>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Some cleaning and some extractions …  </a:t>
            </a:r>
            <a:endParaRPr/>
          </a:p>
        </p:txBody>
      </p:sp>
      <p:sp>
        <p:nvSpPr>
          <p:cNvPr id="2558" name="Google Shape;2558;p100"/>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this recipe will help us to ….. </a:t>
            </a:r>
            <a:endParaRPr/>
          </a:p>
        </p:txBody>
      </p:sp>
      <p:sp>
        <p:nvSpPr>
          <p:cNvPr id="2559" name="Google Shape;2559;p100"/>
          <p:cNvSpPr txBox="1">
            <a:spLocks noGrp="1"/>
          </p:cNvSpPr>
          <p:nvPr>
            <p:ph type="body" idx="4"/>
          </p:nvPr>
        </p:nvSpPr>
        <p:spPr>
          <a:xfrm>
            <a:off x="360000" y="1194725"/>
            <a:ext cx="5878800" cy="34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t>Extract the “</a:t>
            </a:r>
            <a:r>
              <a:rPr lang="fr" sz="1400">
                <a:solidFill>
                  <a:srgbClr val="2AB1AC"/>
                </a:solidFill>
              </a:rPr>
              <a:t>Year</a:t>
            </a:r>
            <a:r>
              <a:rPr lang="fr" sz="1400"/>
              <a:t>” from the date </a:t>
            </a:r>
            <a:endParaRPr sz="1400"/>
          </a:p>
          <a:p>
            <a:pPr marL="0" lvl="0" indent="0" algn="l" rtl="0">
              <a:spcBef>
                <a:spcPts val="0"/>
              </a:spcBef>
              <a:spcAft>
                <a:spcPts val="0"/>
              </a:spcAft>
              <a:buNone/>
            </a:pPr>
            <a:r>
              <a:rPr lang="fr" sz="1400"/>
              <a:t>to see if there any </a:t>
            </a:r>
            <a:r>
              <a:rPr lang="fr" sz="1400" u="sng"/>
              <a:t>trend</a:t>
            </a:r>
            <a:r>
              <a:rPr lang="fr" sz="1400"/>
              <a:t> in the virus spreading over the year</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fr" sz="1400"/>
              <a:t>Extract the “</a:t>
            </a:r>
            <a:r>
              <a:rPr lang="fr" sz="1400">
                <a:solidFill>
                  <a:srgbClr val="2AB1AC"/>
                </a:solidFill>
              </a:rPr>
              <a:t>Day_Number</a:t>
            </a:r>
            <a:r>
              <a:rPr lang="fr" sz="1400"/>
              <a:t>” </a:t>
            </a:r>
            <a:endParaRPr sz="1400"/>
          </a:p>
          <a:p>
            <a:pPr marL="0" lvl="0" indent="0" algn="l" rtl="0">
              <a:spcBef>
                <a:spcPts val="0"/>
              </a:spcBef>
              <a:spcAft>
                <a:spcPts val="0"/>
              </a:spcAft>
              <a:buNone/>
            </a:pPr>
            <a:r>
              <a:rPr lang="fr" sz="1400"/>
              <a:t>to help us understand </a:t>
            </a:r>
            <a:r>
              <a:rPr lang="fr" sz="1400" u="sng"/>
              <a:t>how far</a:t>
            </a:r>
            <a:r>
              <a:rPr lang="fr" sz="1400"/>
              <a:t> in the year the </a:t>
            </a:r>
            <a:r>
              <a:rPr lang="fr" sz="1400" u="sng"/>
              <a:t>virus tends to appear</a:t>
            </a:r>
            <a:endParaRPr sz="1400" u="sng"/>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fr" sz="1400"/>
              <a:t>Create a </a:t>
            </a:r>
            <a:r>
              <a:rPr lang="fr" sz="1400">
                <a:solidFill>
                  <a:srgbClr val="2AB1AC"/>
                </a:solidFill>
              </a:rPr>
              <a:t>GeoPoint</a:t>
            </a:r>
            <a:r>
              <a:rPr lang="fr" sz="1400"/>
              <a:t> from “</a:t>
            </a:r>
            <a:r>
              <a:rPr lang="fr" sz="1400">
                <a:solidFill>
                  <a:srgbClr val="2AB1AC"/>
                </a:solidFill>
              </a:rPr>
              <a:t>Latitude</a:t>
            </a:r>
            <a:r>
              <a:rPr lang="fr" sz="1400"/>
              <a:t>” and “</a:t>
            </a:r>
            <a:r>
              <a:rPr lang="fr" sz="1400">
                <a:solidFill>
                  <a:srgbClr val="2AB1AC"/>
                </a:solidFill>
              </a:rPr>
              <a:t>Longitude</a:t>
            </a:r>
            <a:r>
              <a:rPr lang="fr" sz="1400"/>
              <a:t>” for each mosquito trap</a:t>
            </a:r>
            <a:endParaRPr sz="1400"/>
          </a:p>
          <a:p>
            <a:pPr marL="0" lvl="0" indent="0" algn="l" rtl="0">
              <a:spcBef>
                <a:spcPts val="0"/>
              </a:spcBef>
              <a:spcAft>
                <a:spcPts val="0"/>
              </a:spcAft>
              <a:buNone/>
            </a:pPr>
            <a:r>
              <a:rPr lang="fr" sz="1400"/>
              <a:t>and this will allow us to </a:t>
            </a:r>
            <a:r>
              <a:rPr lang="fr" sz="1400" u="sng"/>
              <a:t>plot our data</a:t>
            </a:r>
            <a:r>
              <a:rPr lang="fr" sz="1400"/>
              <a:t> onto a </a:t>
            </a:r>
            <a:r>
              <a:rPr lang="fr" sz="1400" u="sng"/>
              <a:t>map</a:t>
            </a:r>
            <a:endParaRPr sz="1400" u="sng"/>
          </a:p>
          <a:p>
            <a:pPr marL="0" lvl="0" indent="0" algn="l" rtl="0">
              <a:spcBef>
                <a:spcPts val="0"/>
              </a:spcBef>
              <a:spcAft>
                <a:spcPts val="0"/>
              </a:spcAft>
              <a:buNone/>
            </a:pPr>
            <a:endParaRPr sz="1400"/>
          </a:p>
          <a:p>
            <a:pPr marL="0" lvl="0" indent="0" algn="l" rtl="0">
              <a:spcBef>
                <a:spcPts val="0"/>
              </a:spcBef>
              <a:spcAft>
                <a:spcPts val="0"/>
              </a:spcAft>
              <a:buNone/>
            </a:pPr>
            <a:endParaRPr sz="1400"/>
          </a:p>
        </p:txBody>
      </p:sp>
      <p:pic>
        <p:nvPicPr>
          <p:cNvPr id="2560" name="Google Shape;2560;p100"/>
          <p:cNvPicPr preferRelativeResize="0"/>
          <p:nvPr/>
        </p:nvPicPr>
        <p:blipFill>
          <a:blip r:embed="rId3">
            <a:alphaModFix/>
          </a:blip>
          <a:stretch>
            <a:fillRect/>
          </a:stretch>
        </p:blipFill>
        <p:spPr>
          <a:xfrm>
            <a:off x="7271406" y="4154775"/>
            <a:ext cx="592399" cy="592425"/>
          </a:xfrm>
          <a:prstGeom prst="rect">
            <a:avLst/>
          </a:prstGeom>
          <a:noFill/>
          <a:ln>
            <a:noFill/>
          </a:ln>
        </p:spPr>
      </p:pic>
      <p:pic>
        <p:nvPicPr>
          <p:cNvPr id="2561" name="Google Shape;2561;p100"/>
          <p:cNvPicPr preferRelativeResize="0"/>
          <p:nvPr/>
        </p:nvPicPr>
        <p:blipFill>
          <a:blip r:embed="rId4">
            <a:alphaModFix/>
          </a:blip>
          <a:stretch>
            <a:fillRect/>
          </a:stretch>
        </p:blipFill>
        <p:spPr>
          <a:xfrm>
            <a:off x="6743700" y="762000"/>
            <a:ext cx="1609725" cy="1104900"/>
          </a:xfrm>
          <a:prstGeom prst="rect">
            <a:avLst/>
          </a:prstGeom>
          <a:noFill/>
          <a:ln>
            <a:noFill/>
          </a:ln>
        </p:spPr>
      </p:pic>
      <p:pic>
        <p:nvPicPr>
          <p:cNvPr id="2562" name="Google Shape;2562;p100"/>
          <p:cNvPicPr preferRelativeResize="0"/>
          <p:nvPr/>
        </p:nvPicPr>
        <p:blipFill>
          <a:blip r:embed="rId5">
            <a:alphaModFix/>
          </a:blip>
          <a:stretch>
            <a:fillRect/>
          </a:stretch>
        </p:blipFill>
        <p:spPr>
          <a:xfrm>
            <a:off x="6305551" y="2343150"/>
            <a:ext cx="2524125" cy="1259175"/>
          </a:xfrm>
          <a:prstGeom prst="rect">
            <a:avLst/>
          </a:prstGeom>
          <a:noFill/>
          <a:ln>
            <a:noFill/>
          </a:ln>
        </p:spPr>
      </p:pic>
      <p:pic>
        <p:nvPicPr>
          <p:cNvPr id="2563" name="Google Shape;2563;p100"/>
          <p:cNvPicPr preferRelativeResize="0"/>
          <p:nvPr/>
        </p:nvPicPr>
        <p:blipFill>
          <a:blip r:embed="rId6">
            <a:alphaModFix/>
          </a:blip>
          <a:stretch>
            <a:fillRect/>
          </a:stretch>
        </p:blipFill>
        <p:spPr>
          <a:xfrm>
            <a:off x="7457963" y="2346788"/>
            <a:ext cx="181200" cy="181200"/>
          </a:xfrm>
          <a:prstGeom prst="rect">
            <a:avLst/>
          </a:prstGeom>
          <a:noFill/>
          <a:ln>
            <a:noFill/>
          </a:ln>
        </p:spPr>
      </p:pic>
      <p:pic>
        <p:nvPicPr>
          <p:cNvPr id="2564" name="Google Shape;2564;p100"/>
          <p:cNvPicPr preferRelativeResize="0"/>
          <p:nvPr/>
        </p:nvPicPr>
        <p:blipFill>
          <a:blip r:embed="rId6">
            <a:alphaModFix/>
          </a:blip>
          <a:stretch>
            <a:fillRect/>
          </a:stretch>
        </p:blipFill>
        <p:spPr>
          <a:xfrm>
            <a:off x="7863788" y="3031263"/>
            <a:ext cx="181200" cy="181200"/>
          </a:xfrm>
          <a:prstGeom prst="rect">
            <a:avLst/>
          </a:prstGeom>
          <a:noFill/>
          <a:ln>
            <a:noFill/>
          </a:ln>
        </p:spPr>
      </p:pic>
      <p:pic>
        <p:nvPicPr>
          <p:cNvPr id="2565" name="Google Shape;2565;p100"/>
          <p:cNvPicPr preferRelativeResize="0"/>
          <p:nvPr/>
        </p:nvPicPr>
        <p:blipFill>
          <a:blip r:embed="rId6">
            <a:alphaModFix/>
          </a:blip>
          <a:stretch>
            <a:fillRect/>
          </a:stretch>
        </p:blipFill>
        <p:spPr>
          <a:xfrm>
            <a:off x="7863788" y="1013513"/>
            <a:ext cx="181200" cy="181200"/>
          </a:xfrm>
          <a:prstGeom prst="rect">
            <a:avLst/>
          </a:prstGeom>
          <a:noFill/>
          <a:ln>
            <a:noFill/>
          </a:ln>
        </p:spPr>
      </p:pic>
      <p:pic>
        <p:nvPicPr>
          <p:cNvPr id="2566" name="Google Shape;2566;p100"/>
          <p:cNvPicPr preferRelativeResize="0"/>
          <p:nvPr/>
        </p:nvPicPr>
        <p:blipFill>
          <a:blip r:embed="rId6">
            <a:alphaModFix/>
          </a:blip>
          <a:stretch>
            <a:fillRect/>
          </a:stretch>
        </p:blipFill>
        <p:spPr>
          <a:xfrm>
            <a:off x="7863788" y="1296588"/>
            <a:ext cx="181200" cy="181200"/>
          </a:xfrm>
          <a:prstGeom prst="rect">
            <a:avLst/>
          </a:prstGeom>
          <a:noFill/>
          <a:ln>
            <a:noFill/>
          </a:ln>
        </p:spPr>
      </p:pic>
      <p:pic>
        <p:nvPicPr>
          <p:cNvPr id="2567" name="Google Shape;2567;p100"/>
          <p:cNvPicPr preferRelativeResize="0"/>
          <p:nvPr/>
        </p:nvPicPr>
        <p:blipFill>
          <a:blip r:embed="rId6">
            <a:alphaModFix/>
          </a:blip>
          <a:stretch>
            <a:fillRect/>
          </a:stretch>
        </p:blipFill>
        <p:spPr>
          <a:xfrm>
            <a:off x="7863788" y="1506913"/>
            <a:ext cx="181200" cy="181200"/>
          </a:xfrm>
          <a:prstGeom prst="rect">
            <a:avLst/>
          </a:prstGeom>
          <a:noFill/>
          <a:ln>
            <a:noFill/>
          </a:ln>
        </p:spPr>
      </p:pic>
      <p:pic>
        <p:nvPicPr>
          <p:cNvPr id="2568" name="Google Shape;2568;p100"/>
          <p:cNvPicPr preferRelativeResize="0"/>
          <p:nvPr/>
        </p:nvPicPr>
        <p:blipFill>
          <a:blip r:embed="rId6">
            <a:alphaModFix/>
          </a:blip>
          <a:stretch>
            <a:fillRect/>
          </a:stretch>
        </p:blipFill>
        <p:spPr>
          <a:xfrm>
            <a:off x="7406588" y="1296588"/>
            <a:ext cx="181200" cy="181200"/>
          </a:xfrm>
          <a:prstGeom prst="rect">
            <a:avLst/>
          </a:prstGeom>
          <a:noFill/>
          <a:ln>
            <a:noFill/>
          </a:ln>
        </p:spPr>
      </p:pic>
      <p:pic>
        <p:nvPicPr>
          <p:cNvPr id="2569" name="Google Shape;2569;p100"/>
          <p:cNvPicPr preferRelativeResize="0"/>
          <p:nvPr/>
        </p:nvPicPr>
        <p:blipFill>
          <a:blip r:embed="rId6">
            <a:alphaModFix/>
          </a:blip>
          <a:stretch>
            <a:fillRect/>
          </a:stretch>
        </p:blipFill>
        <p:spPr>
          <a:xfrm>
            <a:off x="7406588" y="1506913"/>
            <a:ext cx="181200" cy="181200"/>
          </a:xfrm>
          <a:prstGeom prst="rect">
            <a:avLst/>
          </a:prstGeom>
          <a:noFill/>
          <a:ln>
            <a:noFill/>
          </a:ln>
        </p:spPr>
      </p:pic>
      <p:pic>
        <p:nvPicPr>
          <p:cNvPr id="2570" name="Google Shape;2570;p100"/>
          <p:cNvPicPr preferRelativeResize="0"/>
          <p:nvPr/>
        </p:nvPicPr>
        <p:blipFill>
          <a:blip r:embed="rId6">
            <a:alphaModFix/>
          </a:blip>
          <a:stretch>
            <a:fillRect/>
          </a:stretch>
        </p:blipFill>
        <p:spPr>
          <a:xfrm>
            <a:off x="6949388" y="1477788"/>
            <a:ext cx="181200" cy="181200"/>
          </a:xfrm>
          <a:prstGeom prst="rect">
            <a:avLst/>
          </a:prstGeom>
          <a:noFill/>
          <a:ln>
            <a:noFill/>
          </a:ln>
        </p:spPr>
      </p:pic>
      <p:pic>
        <p:nvPicPr>
          <p:cNvPr id="2571" name="Google Shape;2571;p100"/>
          <p:cNvPicPr preferRelativeResize="0"/>
          <p:nvPr/>
        </p:nvPicPr>
        <p:blipFill>
          <a:blip r:embed="rId6">
            <a:alphaModFix/>
          </a:blip>
          <a:stretch>
            <a:fillRect/>
          </a:stretch>
        </p:blipFill>
        <p:spPr>
          <a:xfrm>
            <a:off x="6743688" y="2715963"/>
            <a:ext cx="181200" cy="18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101"/>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solidFill>
                  <a:srgbClr val="2AB1AC"/>
                </a:solidFill>
              </a:rPr>
              <a:t>Use preparation recipe on</a:t>
            </a:r>
            <a:r>
              <a:rPr lang="fr"/>
              <a:t> “WESTNILE_DATA”</a:t>
            </a:r>
            <a:endParaRPr/>
          </a:p>
        </p:txBody>
      </p:sp>
      <p:sp>
        <p:nvSpPr>
          <p:cNvPr id="2577" name="Google Shape;2577;p101"/>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Save your new dataset in “</a:t>
            </a:r>
            <a:r>
              <a:rPr lang="fr">
                <a:solidFill>
                  <a:srgbClr val="000000"/>
                </a:solidFill>
              </a:rPr>
              <a:t>hdfs_managed</a:t>
            </a:r>
            <a:r>
              <a:rPr lang="fr"/>
              <a:t>:</a:t>
            </a:r>
            <a:endParaRPr/>
          </a:p>
        </p:txBody>
      </p:sp>
      <p:sp>
        <p:nvSpPr>
          <p:cNvPr id="2578" name="Google Shape;2578;p101"/>
          <p:cNvSpPr txBox="1">
            <a:spLocks noGrp="1"/>
          </p:cNvSpPr>
          <p:nvPr>
            <p:ph type="body" idx="4"/>
          </p:nvPr>
        </p:nvSpPr>
        <p:spPr>
          <a:xfrm>
            <a:off x="360000" y="1194725"/>
            <a:ext cx="5878800" cy="74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t>Extract the “</a:t>
            </a:r>
            <a:r>
              <a:rPr lang="fr" sz="1400">
                <a:solidFill>
                  <a:srgbClr val="2AB1AC"/>
                </a:solidFill>
              </a:rPr>
              <a:t>Year</a:t>
            </a:r>
            <a:r>
              <a:rPr lang="fr" sz="1400"/>
              <a:t>” from the date </a:t>
            </a:r>
            <a:endParaRPr sz="1400"/>
          </a:p>
          <a:p>
            <a:pPr marL="0" lvl="0" indent="0" algn="l" rtl="0">
              <a:spcBef>
                <a:spcPts val="0"/>
              </a:spcBef>
              <a:spcAft>
                <a:spcPts val="0"/>
              </a:spcAft>
              <a:buNone/>
            </a:pPr>
            <a:r>
              <a:rPr lang="fr" sz="1400"/>
              <a:t>to see if there any </a:t>
            </a:r>
            <a:r>
              <a:rPr lang="fr" sz="1400" u="sng"/>
              <a:t>trend</a:t>
            </a:r>
            <a:r>
              <a:rPr lang="fr" sz="1400"/>
              <a:t> in the virus spreading over the year</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pic>
        <p:nvPicPr>
          <p:cNvPr id="2579" name="Google Shape;2579;p101"/>
          <p:cNvPicPr preferRelativeResize="0"/>
          <p:nvPr/>
        </p:nvPicPr>
        <p:blipFill>
          <a:blip r:embed="rId3">
            <a:alphaModFix/>
          </a:blip>
          <a:stretch>
            <a:fillRect/>
          </a:stretch>
        </p:blipFill>
        <p:spPr>
          <a:xfrm>
            <a:off x="2490900" y="1986850"/>
            <a:ext cx="3653543" cy="2895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102"/>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Let’s explore the Preparation Recipe </a:t>
            </a:r>
            <a:endParaRPr/>
          </a:p>
        </p:txBody>
      </p:sp>
      <p:pic>
        <p:nvPicPr>
          <p:cNvPr id="2585" name="Google Shape;2585;p102"/>
          <p:cNvPicPr preferRelativeResize="0"/>
          <p:nvPr/>
        </p:nvPicPr>
        <p:blipFill>
          <a:blip r:embed="rId3">
            <a:alphaModFix/>
          </a:blip>
          <a:stretch>
            <a:fillRect/>
          </a:stretch>
        </p:blipFill>
        <p:spPr>
          <a:xfrm>
            <a:off x="1487675" y="1026700"/>
            <a:ext cx="5988662" cy="3687600"/>
          </a:xfrm>
          <a:prstGeom prst="rect">
            <a:avLst/>
          </a:prstGeom>
          <a:noFill/>
          <a:ln>
            <a:noFill/>
          </a:ln>
        </p:spPr>
      </p:pic>
      <p:sp>
        <p:nvSpPr>
          <p:cNvPr id="2586" name="Google Shape;2586;p102"/>
          <p:cNvSpPr txBox="1">
            <a:spLocks noGrp="1"/>
          </p:cNvSpPr>
          <p:nvPr>
            <p:ph type="title" idx="2"/>
          </p:nvPr>
        </p:nvSpPr>
        <p:spPr>
          <a:xfrm>
            <a:off x="360000" y="873450"/>
            <a:ext cx="379500" cy="548400"/>
          </a:xfrm>
          <a:prstGeom prst="rect">
            <a:avLst/>
          </a:prstGeom>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1</a:t>
            </a:r>
            <a:endParaRPr/>
          </a:p>
        </p:txBody>
      </p:sp>
      <p:sp>
        <p:nvSpPr>
          <p:cNvPr id="2587" name="Google Shape;2587;p102"/>
          <p:cNvSpPr/>
          <p:nvPr/>
        </p:nvSpPr>
        <p:spPr>
          <a:xfrm>
            <a:off x="1407600" y="1204950"/>
            <a:ext cx="1046400" cy="254400"/>
          </a:xfrm>
          <a:prstGeom prst="roundRect">
            <a:avLst>
              <a:gd name="adj" fmla="val 16667"/>
            </a:avLst>
          </a:prstGeom>
          <a:noFill/>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8" name="Google Shape;2588;p102"/>
          <p:cNvCxnSpPr>
            <a:stCxn id="2586" idx="3"/>
            <a:endCxn id="2587" idx="1"/>
          </p:cNvCxnSpPr>
          <p:nvPr/>
        </p:nvCxnSpPr>
        <p:spPr>
          <a:xfrm>
            <a:off x="739500" y="1147650"/>
            <a:ext cx="668100" cy="184500"/>
          </a:xfrm>
          <a:prstGeom prst="straightConnector1">
            <a:avLst/>
          </a:prstGeom>
          <a:noFill/>
          <a:ln w="9525" cap="flat" cmpd="sng">
            <a:solidFill>
              <a:srgbClr val="2AB1AC"/>
            </a:solidFill>
            <a:prstDash val="solid"/>
            <a:round/>
            <a:headEnd type="none" w="med" len="med"/>
            <a:tailEnd type="none" w="med" len="med"/>
          </a:ln>
        </p:spPr>
      </p:cxnSp>
      <p:sp>
        <p:nvSpPr>
          <p:cNvPr id="2589" name="Google Shape;2589;p102"/>
          <p:cNvSpPr txBox="1">
            <a:spLocks noGrp="1"/>
          </p:cNvSpPr>
          <p:nvPr>
            <p:ph type="title" idx="2"/>
          </p:nvPr>
        </p:nvSpPr>
        <p:spPr>
          <a:xfrm>
            <a:off x="360000" y="1759800"/>
            <a:ext cx="430200" cy="433200"/>
          </a:xfrm>
          <a:prstGeom prst="rect">
            <a:avLst/>
          </a:prstGeom>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3</a:t>
            </a:r>
            <a:endParaRPr/>
          </a:p>
        </p:txBody>
      </p:sp>
      <p:sp>
        <p:nvSpPr>
          <p:cNvPr id="2590" name="Google Shape;2590;p102"/>
          <p:cNvSpPr/>
          <p:nvPr/>
        </p:nvSpPr>
        <p:spPr>
          <a:xfrm>
            <a:off x="1407750" y="2202050"/>
            <a:ext cx="1046400" cy="184500"/>
          </a:xfrm>
          <a:prstGeom prst="roundRect">
            <a:avLst>
              <a:gd name="adj" fmla="val 16667"/>
            </a:avLst>
          </a:prstGeom>
          <a:noFill/>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1" name="Google Shape;2591;p102"/>
          <p:cNvCxnSpPr>
            <a:stCxn id="2589" idx="3"/>
            <a:endCxn id="2590" idx="1"/>
          </p:cNvCxnSpPr>
          <p:nvPr/>
        </p:nvCxnSpPr>
        <p:spPr>
          <a:xfrm>
            <a:off x="790200" y="1976400"/>
            <a:ext cx="617700" cy="318000"/>
          </a:xfrm>
          <a:prstGeom prst="straightConnector1">
            <a:avLst/>
          </a:prstGeom>
          <a:noFill/>
          <a:ln w="9525" cap="flat" cmpd="sng">
            <a:solidFill>
              <a:srgbClr val="2AB1AC"/>
            </a:solidFill>
            <a:prstDash val="solid"/>
            <a:round/>
            <a:headEnd type="none" w="med" len="med"/>
            <a:tailEnd type="none" w="med" len="med"/>
          </a:ln>
        </p:spPr>
      </p:cxnSp>
      <p:sp>
        <p:nvSpPr>
          <p:cNvPr id="2592" name="Google Shape;2592;p102"/>
          <p:cNvSpPr txBox="1">
            <a:spLocks noGrp="1"/>
          </p:cNvSpPr>
          <p:nvPr>
            <p:ph type="title" idx="2"/>
          </p:nvPr>
        </p:nvSpPr>
        <p:spPr>
          <a:xfrm>
            <a:off x="7157600" y="360000"/>
            <a:ext cx="379500" cy="548400"/>
          </a:xfrm>
          <a:prstGeom prst="rect">
            <a:avLst/>
          </a:prstGeom>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2</a:t>
            </a:r>
            <a:endParaRPr/>
          </a:p>
        </p:txBody>
      </p:sp>
      <p:sp>
        <p:nvSpPr>
          <p:cNvPr id="2593" name="Google Shape;2593;p102"/>
          <p:cNvSpPr/>
          <p:nvPr/>
        </p:nvSpPr>
        <p:spPr>
          <a:xfrm>
            <a:off x="2765400" y="1579100"/>
            <a:ext cx="4932300" cy="318900"/>
          </a:xfrm>
          <a:prstGeom prst="roundRect">
            <a:avLst>
              <a:gd name="adj" fmla="val 16667"/>
            </a:avLst>
          </a:prstGeom>
          <a:noFill/>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4" name="Google Shape;2594;p102"/>
          <p:cNvCxnSpPr>
            <a:stCxn id="2592" idx="1"/>
            <a:endCxn id="2593" idx="0"/>
          </p:cNvCxnSpPr>
          <p:nvPr/>
        </p:nvCxnSpPr>
        <p:spPr>
          <a:xfrm flipH="1">
            <a:off x="5231600" y="634200"/>
            <a:ext cx="1926000" cy="945000"/>
          </a:xfrm>
          <a:prstGeom prst="straightConnector1">
            <a:avLst/>
          </a:prstGeom>
          <a:noFill/>
          <a:ln w="9525" cap="flat" cmpd="sng">
            <a:solidFill>
              <a:srgbClr val="2AB1AC"/>
            </a:solidFill>
            <a:prstDash val="solid"/>
            <a:round/>
            <a:headEnd type="none" w="med" len="med"/>
            <a:tailEnd type="none" w="med" len="med"/>
          </a:ln>
        </p:spPr>
      </p:cxnSp>
      <p:sp>
        <p:nvSpPr>
          <p:cNvPr id="2595" name="Google Shape;2595;p102"/>
          <p:cNvSpPr txBox="1">
            <a:spLocks noGrp="1"/>
          </p:cNvSpPr>
          <p:nvPr>
            <p:ph type="title" idx="2"/>
          </p:nvPr>
        </p:nvSpPr>
        <p:spPr>
          <a:xfrm>
            <a:off x="313950" y="2530950"/>
            <a:ext cx="379500" cy="548400"/>
          </a:xfrm>
          <a:prstGeom prst="rect">
            <a:avLst/>
          </a:prstGeom>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4</a:t>
            </a:r>
            <a:endParaRPr/>
          </a:p>
        </p:txBody>
      </p:sp>
      <p:sp>
        <p:nvSpPr>
          <p:cNvPr id="2596" name="Google Shape;2596;p102"/>
          <p:cNvSpPr/>
          <p:nvPr/>
        </p:nvSpPr>
        <p:spPr>
          <a:xfrm>
            <a:off x="1487675" y="2437750"/>
            <a:ext cx="919200" cy="184500"/>
          </a:xfrm>
          <a:prstGeom prst="roundRect">
            <a:avLst>
              <a:gd name="adj" fmla="val 16667"/>
            </a:avLst>
          </a:prstGeom>
          <a:noFill/>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7" name="Google Shape;2597;p102"/>
          <p:cNvCxnSpPr>
            <a:stCxn id="2595" idx="3"/>
            <a:endCxn id="2596" idx="1"/>
          </p:cNvCxnSpPr>
          <p:nvPr/>
        </p:nvCxnSpPr>
        <p:spPr>
          <a:xfrm rot="10800000" flipH="1">
            <a:off x="693450" y="2530050"/>
            <a:ext cx="794100" cy="275100"/>
          </a:xfrm>
          <a:prstGeom prst="straightConnector1">
            <a:avLst/>
          </a:prstGeom>
          <a:noFill/>
          <a:ln w="9525" cap="flat" cmpd="sng">
            <a:solidFill>
              <a:srgbClr val="2AB1AC"/>
            </a:solidFill>
            <a:prstDash val="solid"/>
            <a:round/>
            <a:headEnd type="none" w="med" len="med"/>
            <a:tailEnd type="none" w="med" len="med"/>
          </a:ln>
        </p:spPr>
      </p:cxnSp>
      <p:sp>
        <p:nvSpPr>
          <p:cNvPr id="2598" name="Google Shape;2598;p102"/>
          <p:cNvSpPr txBox="1">
            <a:spLocks noGrp="1"/>
          </p:cNvSpPr>
          <p:nvPr>
            <p:ph type="title" idx="2"/>
          </p:nvPr>
        </p:nvSpPr>
        <p:spPr>
          <a:xfrm>
            <a:off x="360000" y="3779950"/>
            <a:ext cx="379500" cy="548400"/>
          </a:xfrm>
          <a:prstGeom prst="rect">
            <a:avLst/>
          </a:prstGeom>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5</a:t>
            </a:r>
            <a:endParaRPr/>
          </a:p>
        </p:txBody>
      </p:sp>
      <p:sp>
        <p:nvSpPr>
          <p:cNvPr id="2599" name="Google Shape;2599;p102"/>
          <p:cNvSpPr/>
          <p:nvPr/>
        </p:nvSpPr>
        <p:spPr>
          <a:xfrm>
            <a:off x="1360475" y="4382700"/>
            <a:ext cx="1046400" cy="401700"/>
          </a:xfrm>
          <a:prstGeom prst="roundRect">
            <a:avLst>
              <a:gd name="adj" fmla="val 16667"/>
            </a:avLst>
          </a:prstGeom>
          <a:noFill/>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0" name="Google Shape;2600;p102"/>
          <p:cNvCxnSpPr>
            <a:stCxn id="2598" idx="3"/>
            <a:endCxn id="2599" idx="1"/>
          </p:cNvCxnSpPr>
          <p:nvPr/>
        </p:nvCxnSpPr>
        <p:spPr>
          <a:xfrm>
            <a:off x="739500" y="4054150"/>
            <a:ext cx="621000" cy="529500"/>
          </a:xfrm>
          <a:prstGeom prst="straightConnector1">
            <a:avLst/>
          </a:prstGeom>
          <a:noFill/>
          <a:ln w="9525" cap="flat" cmpd="sng">
            <a:solidFill>
              <a:srgbClr val="2AB1AC"/>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2605" name="Google Shape;2605;p103"/>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Prep Recipe Steps </a:t>
            </a:r>
            <a:endParaRPr/>
          </a:p>
        </p:txBody>
      </p:sp>
      <p:sp>
        <p:nvSpPr>
          <p:cNvPr id="2606" name="Google Shape;2606;p103"/>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3 steps (date)</a:t>
            </a:r>
            <a:endParaRPr/>
          </a:p>
        </p:txBody>
      </p:sp>
      <p:pic>
        <p:nvPicPr>
          <p:cNvPr id="2607" name="Google Shape;2607;p103"/>
          <p:cNvPicPr preferRelativeResize="0"/>
          <p:nvPr/>
        </p:nvPicPr>
        <p:blipFill>
          <a:blip r:embed="rId3">
            <a:alphaModFix/>
          </a:blip>
          <a:stretch>
            <a:fillRect/>
          </a:stretch>
        </p:blipFill>
        <p:spPr>
          <a:xfrm>
            <a:off x="201950" y="1151100"/>
            <a:ext cx="2356858" cy="3687600"/>
          </a:xfrm>
          <a:prstGeom prst="rect">
            <a:avLst/>
          </a:prstGeom>
          <a:noFill/>
          <a:ln>
            <a:noFill/>
          </a:ln>
        </p:spPr>
      </p:pic>
      <p:pic>
        <p:nvPicPr>
          <p:cNvPr id="2608" name="Google Shape;2608;p103"/>
          <p:cNvPicPr preferRelativeResize="0"/>
          <p:nvPr/>
        </p:nvPicPr>
        <p:blipFill>
          <a:blip r:embed="rId4">
            <a:alphaModFix/>
          </a:blip>
          <a:stretch>
            <a:fillRect/>
          </a:stretch>
        </p:blipFill>
        <p:spPr>
          <a:xfrm>
            <a:off x="3058795" y="1688450"/>
            <a:ext cx="2752725" cy="3067050"/>
          </a:xfrm>
          <a:prstGeom prst="rect">
            <a:avLst/>
          </a:prstGeom>
          <a:noFill/>
          <a:ln>
            <a:noFill/>
          </a:ln>
        </p:spPr>
      </p:pic>
      <p:pic>
        <p:nvPicPr>
          <p:cNvPr id="2609" name="Google Shape;2609;p103"/>
          <p:cNvPicPr preferRelativeResize="0"/>
          <p:nvPr/>
        </p:nvPicPr>
        <p:blipFill>
          <a:blip r:embed="rId5">
            <a:alphaModFix/>
          </a:blip>
          <a:stretch>
            <a:fillRect/>
          </a:stretch>
        </p:blipFill>
        <p:spPr>
          <a:xfrm>
            <a:off x="6311500" y="1659550"/>
            <a:ext cx="2259400" cy="312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sp>
        <p:nvSpPr>
          <p:cNvPr id="2614" name="Google Shape;2614;p104"/>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Prep Recipe Steps </a:t>
            </a:r>
            <a:endParaRPr/>
          </a:p>
        </p:txBody>
      </p:sp>
      <p:sp>
        <p:nvSpPr>
          <p:cNvPr id="2615" name="Google Shape;2615;p104"/>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1 step (geopoint)</a:t>
            </a:r>
            <a:endParaRPr/>
          </a:p>
        </p:txBody>
      </p:sp>
      <p:pic>
        <p:nvPicPr>
          <p:cNvPr id="2616" name="Google Shape;2616;p104"/>
          <p:cNvPicPr preferRelativeResize="0"/>
          <p:nvPr/>
        </p:nvPicPr>
        <p:blipFill>
          <a:blip r:embed="rId3">
            <a:alphaModFix/>
          </a:blip>
          <a:stretch>
            <a:fillRect/>
          </a:stretch>
        </p:blipFill>
        <p:spPr>
          <a:xfrm>
            <a:off x="3162300" y="1739400"/>
            <a:ext cx="2819400" cy="2466975"/>
          </a:xfrm>
          <a:prstGeom prst="rect">
            <a:avLst/>
          </a:prstGeom>
          <a:noFill/>
          <a:ln>
            <a:noFill/>
          </a:ln>
        </p:spPr>
      </p:pic>
      <p:sp>
        <p:nvSpPr>
          <p:cNvPr id="2617" name="Google Shape;2617;p104"/>
          <p:cNvSpPr txBox="1">
            <a:spLocks noGrp="1"/>
          </p:cNvSpPr>
          <p:nvPr>
            <p:ph type="title" idx="2"/>
          </p:nvPr>
        </p:nvSpPr>
        <p:spPr>
          <a:xfrm>
            <a:off x="7251450" y="3175650"/>
            <a:ext cx="379500" cy="548400"/>
          </a:xfrm>
          <a:prstGeom prst="rect">
            <a:avLst/>
          </a:prstGeom>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t>
            </a:r>
            <a:endParaRPr/>
          </a:p>
        </p:txBody>
      </p:sp>
      <p:sp>
        <p:nvSpPr>
          <p:cNvPr id="2618" name="Google Shape;2618;p104"/>
          <p:cNvSpPr/>
          <p:nvPr/>
        </p:nvSpPr>
        <p:spPr>
          <a:xfrm>
            <a:off x="4935300" y="3853300"/>
            <a:ext cx="1305900" cy="401700"/>
          </a:xfrm>
          <a:prstGeom prst="roundRect">
            <a:avLst>
              <a:gd name="adj" fmla="val 16667"/>
            </a:avLst>
          </a:prstGeom>
          <a:noFill/>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9" name="Google Shape;2619;p104"/>
          <p:cNvCxnSpPr>
            <a:stCxn id="2617" idx="1"/>
            <a:endCxn id="2618" idx="3"/>
          </p:cNvCxnSpPr>
          <p:nvPr/>
        </p:nvCxnSpPr>
        <p:spPr>
          <a:xfrm flipH="1">
            <a:off x="6241350" y="3449850"/>
            <a:ext cx="1010100" cy="604200"/>
          </a:xfrm>
          <a:prstGeom prst="straightConnector1">
            <a:avLst/>
          </a:prstGeom>
          <a:noFill/>
          <a:ln w="9525" cap="flat" cmpd="sng">
            <a:solidFill>
              <a:srgbClr val="2AB1AC"/>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4" name="Google Shape;2664;p109"/>
          <p:cNvSpPr txBox="1">
            <a:spLocks noGrp="1"/>
          </p:cNvSpPr>
          <p:nvPr>
            <p:ph type="title"/>
          </p:nvPr>
        </p:nvSpPr>
        <p:spPr>
          <a:xfrm>
            <a:off x="360000" y="618400"/>
            <a:ext cx="83340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Visual Recipes to be used... </a:t>
            </a:r>
            <a:endParaRPr/>
          </a:p>
        </p:txBody>
      </p:sp>
      <p:sp>
        <p:nvSpPr>
          <p:cNvPr id="2665" name="Google Shape;2665;p109"/>
          <p:cNvSpPr txBox="1">
            <a:spLocks noGrp="1"/>
          </p:cNvSpPr>
          <p:nvPr>
            <p:ph type="title" idx="2"/>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Joining Data   </a:t>
            </a:r>
            <a:endParaRPr/>
          </a:p>
        </p:txBody>
      </p:sp>
      <p:pic>
        <p:nvPicPr>
          <p:cNvPr id="2666" name="Google Shape;2666;p109"/>
          <p:cNvPicPr preferRelativeResize="0"/>
          <p:nvPr/>
        </p:nvPicPr>
        <p:blipFill>
          <a:blip r:embed="rId3">
            <a:alphaModFix/>
          </a:blip>
          <a:stretch>
            <a:fillRect/>
          </a:stretch>
        </p:blipFill>
        <p:spPr>
          <a:xfrm>
            <a:off x="1702800" y="1418750"/>
            <a:ext cx="2097900" cy="1948050"/>
          </a:xfrm>
          <a:prstGeom prst="rect">
            <a:avLst/>
          </a:prstGeom>
          <a:noFill/>
          <a:ln>
            <a:noFill/>
          </a:ln>
        </p:spPr>
      </p:pic>
      <p:pic>
        <p:nvPicPr>
          <p:cNvPr id="2667" name="Google Shape;2667;p109"/>
          <p:cNvPicPr preferRelativeResize="0"/>
          <p:nvPr/>
        </p:nvPicPr>
        <p:blipFill>
          <a:blip r:embed="rId4">
            <a:alphaModFix/>
          </a:blip>
          <a:stretch>
            <a:fillRect/>
          </a:stretch>
        </p:blipFill>
        <p:spPr>
          <a:xfrm>
            <a:off x="5311675" y="1928350"/>
            <a:ext cx="2331775" cy="2141975"/>
          </a:xfrm>
          <a:prstGeom prst="rect">
            <a:avLst/>
          </a:prstGeom>
          <a:noFill/>
          <a:ln>
            <a:noFill/>
          </a:ln>
        </p:spPr>
      </p:pic>
      <p:pic>
        <p:nvPicPr>
          <p:cNvPr id="2668" name="Google Shape;2668;p109"/>
          <p:cNvPicPr preferRelativeResize="0"/>
          <p:nvPr/>
        </p:nvPicPr>
        <p:blipFill>
          <a:blip r:embed="rId3">
            <a:alphaModFix/>
          </a:blip>
          <a:stretch>
            <a:fillRect/>
          </a:stretch>
        </p:blipFill>
        <p:spPr>
          <a:xfrm>
            <a:off x="7877724" y="179999"/>
            <a:ext cx="387698" cy="36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3" name="Google Shape;2673;p110"/>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How was the Mosquitos data collected?</a:t>
            </a:r>
            <a:endParaRPr/>
          </a:p>
        </p:txBody>
      </p:sp>
      <p:sp>
        <p:nvSpPr>
          <p:cNvPr id="2674" name="Google Shape;2674;p110"/>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Mosquitoes traps </a:t>
            </a:r>
            <a:endParaRPr/>
          </a:p>
        </p:txBody>
      </p:sp>
      <p:grpSp>
        <p:nvGrpSpPr>
          <p:cNvPr id="2675" name="Google Shape;2675;p110"/>
          <p:cNvGrpSpPr/>
          <p:nvPr/>
        </p:nvGrpSpPr>
        <p:grpSpPr>
          <a:xfrm>
            <a:off x="1838489" y="1376796"/>
            <a:ext cx="1295599" cy="1802747"/>
            <a:chOff x="1987550" y="207962"/>
            <a:chExt cx="6037275" cy="6445289"/>
          </a:xfrm>
        </p:grpSpPr>
        <p:grpSp>
          <p:nvGrpSpPr>
            <p:cNvPr id="2676" name="Google Shape;2676;p110"/>
            <p:cNvGrpSpPr/>
            <p:nvPr/>
          </p:nvGrpSpPr>
          <p:grpSpPr>
            <a:xfrm>
              <a:off x="1987550" y="207962"/>
              <a:ext cx="6037275" cy="6445289"/>
              <a:chOff x="1987550" y="207962"/>
              <a:chExt cx="6037275" cy="6445289"/>
            </a:xfrm>
          </p:grpSpPr>
          <p:sp>
            <p:nvSpPr>
              <p:cNvPr id="2677" name="Google Shape;2677;p110"/>
              <p:cNvSpPr/>
              <p:nvPr/>
            </p:nvSpPr>
            <p:spPr>
              <a:xfrm>
                <a:off x="5659437" y="2990850"/>
                <a:ext cx="792300" cy="415800"/>
              </a:xfrm>
              <a:custGeom>
                <a:avLst/>
                <a:gdLst/>
                <a:ahLst/>
                <a:cxnLst/>
                <a:rect l="l" t="t" r="r" b="b"/>
                <a:pathLst>
                  <a:path w="120000" h="120000" extrusionOk="0">
                    <a:moveTo>
                      <a:pt x="0" y="0"/>
                    </a:moveTo>
                    <a:lnTo>
                      <a:pt x="120000" y="0"/>
                    </a:lnTo>
                    <a:lnTo>
                      <a:pt x="100040" y="40763"/>
                    </a:lnTo>
                    <a:lnTo>
                      <a:pt x="100040" y="48549"/>
                    </a:lnTo>
                    <a:lnTo>
                      <a:pt x="89458" y="55419"/>
                    </a:lnTo>
                    <a:lnTo>
                      <a:pt x="67575" y="55419"/>
                    </a:lnTo>
                    <a:lnTo>
                      <a:pt x="52905" y="81984"/>
                    </a:lnTo>
                    <a:lnTo>
                      <a:pt x="52905" y="101679"/>
                    </a:lnTo>
                    <a:lnTo>
                      <a:pt x="49779" y="101679"/>
                    </a:lnTo>
                    <a:lnTo>
                      <a:pt x="45931" y="109007"/>
                    </a:lnTo>
                    <a:lnTo>
                      <a:pt x="18036" y="109007"/>
                    </a:lnTo>
                    <a:lnTo>
                      <a:pt x="2645" y="120000"/>
                    </a:lnTo>
                    <a:lnTo>
                      <a:pt x="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78" name="Google Shape;2678;p110"/>
              <p:cNvSpPr/>
              <p:nvPr/>
            </p:nvSpPr>
            <p:spPr>
              <a:xfrm>
                <a:off x="5584825" y="2484438"/>
                <a:ext cx="866700" cy="506400"/>
              </a:xfrm>
              <a:custGeom>
                <a:avLst/>
                <a:gdLst/>
                <a:ahLst/>
                <a:cxnLst/>
                <a:rect l="l" t="t" r="r" b="b"/>
                <a:pathLst>
                  <a:path w="120000" h="120000" extrusionOk="0">
                    <a:moveTo>
                      <a:pt x="106153" y="0"/>
                    </a:moveTo>
                    <a:lnTo>
                      <a:pt x="111648" y="10532"/>
                    </a:lnTo>
                    <a:lnTo>
                      <a:pt x="111648" y="47398"/>
                    </a:lnTo>
                    <a:lnTo>
                      <a:pt x="117362" y="63949"/>
                    </a:lnTo>
                    <a:lnTo>
                      <a:pt x="119999" y="85015"/>
                    </a:lnTo>
                    <a:lnTo>
                      <a:pt x="119999" y="120000"/>
                    </a:lnTo>
                    <a:lnTo>
                      <a:pt x="10329" y="120000"/>
                    </a:lnTo>
                    <a:lnTo>
                      <a:pt x="10109" y="110219"/>
                    </a:lnTo>
                    <a:lnTo>
                      <a:pt x="1978" y="89529"/>
                    </a:lnTo>
                    <a:lnTo>
                      <a:pt x="3516" y="37993"/>
                    </a:lnTo>
                    <a:lnTo>
                      <a:pt x="0" y="22946"/>
                    </a:lnTo>
                    <a:lnTo>
                      <a:pt x="4615" y="16551"/>
                    </a:lnTo>
                    <a:lnTo>
                      <a:pt x="4615" y="4514"/>
                    </a:lnTo>
                    <a:lnTo>
                      <a:pt x="10615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79" name="Google Shape;2679;p110"/>
              <p:cNvSpPr/>
              <p:nvPr/>
            </p:nvSpPr>
            <p:spPr>
              <a:xfrm>
                <a:off x="5592762" y="2030413"/>
                <a:ext cx="758700" cy="473100"/>
              </a:xfrm>
              <a:custGeom>
                <a:avLst/>
                <a:gdLst/>
                <a:ahLst/>
                <a:cxnLst/>
                <a:rect l="l" t="t" r="r" b="b"/>
                <a:pathLst>
                  <a:path w="120000" h="120000" extrusionOk="0">
                    <a:moveTo>
                      <a:pt x="65774" y="0"/>
                    </a:moveTo>
                    <a:lnTo>
                      <a:pt x="66527" y="402"/>
                    </a:lnTo>
                    <a:lnTo>
                      <a:pt x="68786" y="402"/>
                    </a:lnTo>
                    <a:lnTo>
                      <a:pt x="71548" y="805"/>
                    </a:lnTo>
                    <a:lnTo>
                      <a:pt x="74309" y="1208"/>
                    </a:lnTo>
                    <a:lnTo>
                      <a:pt x="77322" y="1208"/>
                    </a:lnTo>
                    <a:lnTo>
                      <a:pt x="79581" y="2013"/>
                    </a:lnTo>
                    <a:lnTo>
                      <a:pt x="81338" y="2818"/>
                    </a:lnTo>
                    <a:lnTo>
                      <a:pt x="82343" y="4832"/>
                    </a:lnTo>
                    <a:lnTo>
                      <a:pt x="82845" y="7651"/>
                    </a:lnTo>
                    <a:lnTo>
                      <a:pt x="83598" y="10469"/>
                    </a:lnTo>
                    <a:lnTo>
                      <a:pt x="83598" y="11275"/>
                    </a:lnTo>
                    <a:lnTo>
                      <a:pt x="83598" y="19328"/>
                    </a:lnTo>
                    <a:lnTo>
                      <a:pt x="82845" y="24161"/>
                    </a:lnTo>
                    <a:lnTo>
                      <a:pt x="78577" y="31409"/>
                    </a:lnTo>
                    <a:lnTo>
                      <a:pt x="78577" y="50738"/>
                    </a:lnTo>
                    <a:lnTo>
                      <a:pt x="86108" y="64429"/>
                    </a:lnTo>
                    <a:lnTo>
                      <a:pt x="91882" y="64429"/>
                    </a:lnTo>
                    <a:lnTo>
                      <a:pt x="101422" y="79731"/>
                    </a:lnTo>
                    <a:lnTo>
                      <a:pt x="110962" y="80536"/>
                    </a:lnTo>
                    <a:lnTo>
                      <a:pt x="110962" y="81744"/>
                    </a:lnTo>
                    <a:lnTo>
                      <a:pt x="110962" y="84563"/>
                    </a:lnTo>
                    <a:lnTo>
                      <a:pt x="110962" y="88590"/>
                    </a:lnTo>
                    <a:lnTo>
                      <a:pt x="110962" y="92214"/>
                    </a:lnTo>
                    <a:lnTo>
                      <a:pt x="110962" y="95033"/>
                    </a:lnTo>
                    <a:lnTo>
                      <a:pt x="111966" y="97046"/>
                    </a:lnTo>
                    <a:lnTo>
                      <a:pt x="113472" y="99060"/>
                    </a:lnTo>
                    <a:lnTo>
                      <a:pt x="115481" y="99865"/>
                    </a:lnTo>
                    <a:lnTo>
                      <a:pt x="115983" y="100671"/>
                    </a:lnTo>
                    <a:lnTo>
                      <a:pt x="115983" y="107114"/>
                    </a:lnTo>
                    <a:lnTo>
                      <a:pt x="120000" y="115167"/>
                    </a:lnTo>
                    <a:lnTo>
                      <a:pt x="4016" y="120000"/>
                    </a:lnTo>
                    <a:lnTo>
                      <a:pt x="502" y="110738"/>
                    </a:lnTo>
                    <a:lnTo>
                      <a:pt x="0" y="8456"/>
                    </a:lnTo>
                    <a:lnTo>
                      <a:pt x="20083" y="8456"/>
                    </a:lnTo>
                    <a:lnTo>
                      <a:pt x="25104" y="2416"/>
                    </a:lnTo>
                    <a:lnTo>
                      <a:pt x="59748" y="2416"/>
                    </a:lnTo>
                    <a:lnTo>
                      <a:pt x="6577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80" name="Google Shape;2680;p110"/>
              <p:cNvSpPr/>
              <p:nvPr/>
            </p:nvSpPr>
            <p:spPr>
              <a:xfrm>
                <a:off x="5019675" y="1743075"/>
                <a:ext cx="989100" cy="320700"/>
              </a:xfrm>
              <a:custGeom>
                <a:avLst/>
                <a:gdLst/>
                <a:ahLst/>
                <a:cxnLst/>
                <a:rect l="l" t="t" r="r" b="b"/>
                <a:pathLst>
                  <a:path w="120000" h="120000" extrusionOk="0">
                    <a:moveTo>
                      <a:pt x="6934" y="0"/>
                    </a:moveTo>
                    <a:lnTo>
                      <a:pt x="24847" y="0"/>
                    </a:lnTo>
                    <a:lnTo>
                      <a:pt x="32359" y="0"/>
                    </a:lnTo>
                    <a:lnTo>
                      <a:pt x="40064" y="0"/>
                    </a:lnTo>
                    <a:lnTo>
                      <a:pt x="55280" y="0"/>
                    </a:lnTo>
                    <a:lnTo>
                      <a:pt x="62600" y="0"/>
                    </a:lnTo>
                    <a:lnTo>
                      <a:pt x="69341" y="0"/>
                    </a:lnTo>
                    <a:lnTo>
                      <a:pt x="74927" y="0"/>
                    </a:lnTo>
                    <a:lnTo>
                      <a:pt x="79550" y="0"/>
                    </a:lnTo>
                    <a:lnTo>
                      <a:pt x="83017" y="0"/>
                    </a:lnTo>
                    <a:lnTo>
                      <a:pt x="84751" y="0"/>
                    </a:lnTo>
                    <a:lnTo>
                      <a:pt x="88796" y="4158"/>
                    </a:lnTo>
                    <a:lnTo>
                      <a:pt x="90914" y="26732"/>
                    </a:lnTo>
                    <a:lnTo>
                      <a:pt x="95922" y="28514"/>
                    </a:lnTo>
                    <a:lnTo>
                      <a:pt x="100930" y="39801"/>
                    </a:lnTo>
                    <a:lnTo>
                      <a:pt x="100930" y="54059"/>
                    </a:lnTo>
                    <a:lnTo>
                      <a:pt x="105361" y="67128"/>
                    </a:lnTo>
                    <a:lnTo>
                      <a:pt x="111524" y="67128"/>
                    </a:lnTo>
                    <a:lnTo>
                      <a:pt x="120000" y="88514"/>
                    </a:lnTo>
                    <a:lnTo>
                      <a:pt x="120000" y="107524"/>
                    </a:lnTo>
                    <a:lnTo>
                      <a:pt x="115377" y="111089"/>
                    </a:lnTo>
                    <a:lnTo>
                      <a:pt x="88796" y="111089"/>
                    </a:lnTo>
                    <a:lnTo>
                      <a:pt x="84943" y="120000"/>
                    </a:lnTo>
                    <a:lnTo>
                      <a:pt x="19646" y="120000"/>
                    </a:lnTo>
                    <a:lnTo>
                      <a:pt x="19454" y="118217"/>
                    </a:lnTo>
                    <a:lnTo>
                      <a:pt x="18491" y="115841"/>
                    </a:lnTo>
                    <a:lnTo>
                      <a:pt x="17142" y="112277"/>
                    </a:lnTo>
                    <a:lnTo>
                      <a:pt x="15794" y="108118"/>
                    </a:lnTo>
                    <a:lnTo>
                      <a:pt x="15024" y="102772"/>
                    </a:lnTo>
                    <a:lnTo>
                      <a:pt x="14446" y="96831"/>
                    </a:lnTo>
                    <a:lnTo>
                      <a:pt x="14253" y="92673"/>
                    </a:lnTo>
                    <a:lnTo>
                      <a:pt x="13097" y="89702"/>
                    </a:lnTo>
                    <a:lnTo>
                      <a:pt x="11556" y="87326"/>
                    </a:lnTo>
                    <a:lnTo>
                      <a:pt x="10016" y="86732"/>
                    </a:lnTo>
                    <a:lnTo>
                      <a:pt x="8860" y="86138"/>
                    </a:lnTo>
                    <a:lnTo>
                      <a:pt x="8475" y="86138"/>
                    </a:lnTo>
                    <a:lnTo>
                      <a:pt x="9052" y="54653"/>
                    </a:lnTo>
                    <a:lnTo>
                      <a:pt x="0" y="24950"/>
                    </a:lnTo>
                    <a:lnTo>
                      <a:pt x="770" y="0"/>
                    </a:lnTo>
                    <a:lnTo>
                      <a:pt x="3081" y="0"/>
                    </a:lnTo>
                    <a:lnTo>
                      <a:pt x="693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81" name="Google Shape;2681;p110"/>
              <p:cNvSpPr/>
              <p:nvPr/>
            </p:nvSpPr>
            <p:spPr>
              <a:xfrm>
                <a:off x="3916362" y="1636712"/>
                <a:ext cx="1760400" cy="2054100"/>
              </a:xfrm>
              <a:custGeom>
                <a:avLst/>
                <a:gdLst/>
                <a:ahLst/>
                <a:cxnLst/>
                <a:rect l="l" t="t" r="r" b="b"/>
                <a:pathLst>
                  <a:path w="120000" h="120000" extrusionOk="0">
                    <a:moveTo>
                      <a:pt x="17096" y="0"/>
                    </a:moveTo>
                    <a:lnTo>
                      <a:pt x="72281" y="0"/>
                    </a:lnTo>
                    <a:lnTo>
                      <a:pt x="72173" y="2040"/>
                    </a:lnTo>
                    <a:lnTo>
                      <a:pt x="75202" y="6213"/>
                    </a:lnTo>
                    <a:lnTo>
                      <a:pt x="75635" y="6213"/>
                    </a:lnTo>
                    <a:lnTo>
                      <a:pt x="75202" y="10108"/>
                    </a:lnTo>
                    <a:lnTo>
                      <a:pt x="80288" y="14744"/>
                    </a:lnTo>
                    <a:lnTo>
                      <a:pt x="79963" y="19659"/>
                    </a:lnTo>
                    <a:lnTo>
                      <a:pt x="80180" y="19659"/>
                    </a:lnTo>
                    <a:lnTo>
                      <a:pt x="80829" y="19752"/>
                    </a:lnTo>
                    <a:lnTo>
                      <a:pt x="81695" y="19845"/>
                    </a:lnTo>
                    <a:lnTo>
                      <a:pt x="82560" y="20216"/>
                    </a:lnTo>
                    <a:lnTo>
                      <a:pt x="83210" y="20680"/>
                    </a:lnTo>
                    <a:lnTo>
                      <a:pt x="83318" y="21329"/>
                    </a:lnTo>
                    <a:lnTo>
                      <a:pt x="83642" y="22256"/>
                    </a:lnTo>
                    <a:lnTo>
                      <a:pt x="84075" y="23091"/>
                    </a:lnTo>
                    <a:lnTo>
                      <a:pt x="84833" y="23740"/>
                    </a:lnTo>
                    <a:lnTo>
                      <a:pt x="85590" y="24296"/>
                    </a:lnTo>
                    <a:lnTo>
                      <a:pt x="86131" y="24667"/>
                    </a:lnTo>
                    <a:lnTo>
                      <a:pt x="86239" y="24945"/>
                    </a:lnTo>
                    <a:lnTo>
                      <a:pt x="114265" y="24945"/>
                    </a:lnTo>
                    <a:lnTo>
                      <a:pt x="114481" y="48500"/>
                    </a:lnTo>
                    <a:lnTo>
                      <a:pt x="115996" y="50633"/>
                    </a:lnTo>
                    <a:lnTo>
                      <a:pt x="115996" y="53601"/>
                    </a:lnTo>
                    <a:lnTo>
                      <a:pt x="113724" y="55177"/>
                    </a:lnTo>
                    <a:lnTo>
                      <a:pt x="115455" y="58887"/>
                    </a:lnTo>
                    <a:lnTo>
                      <a:pt x="114697" y="71591"/>
                    </a:lnTo>
                    <a:lnTo>
                      <a:pt x="118701" y="76692"/>
                    </a:lnTo>
                    <a:lnTo>
                      <a:pt x="118809" y="79103"/>
                    </a:lnTo>
                    <a:lnTo>
                      <a:pt x="120000" y="103400"/>
                    </a:lnTo>
                    <a:lnTo>
                      <a:pt x="92948" y="112302"/>
                    </a:lnTo>
                    <a:lnTo>
                      <a:pt x="69359" y="120000"/>
                    </a:lnTo>
                    <a:lnTo>
                      <a:pt x="69035" y="119721"/>
                    </a:lnTo>
                    <a:lnTo>
                      <a:pt x="67412" y="72704"/>
                    </a:lnTo>
                    <a:lnTo>
                      <a:pt x="33327" y="72704"/>
                    </a:lnTo>
                    <a:lnTo>
                      <a:pt x="33327" y="28562"/>
                    </a:lnTo>
                    <a:lnTo>
                      <a:pt x="0" y="28562"/>
                    </a:lnTo>
                    <a:lnTo>
                      <a:pt x="1514" y="4173"/>
                    </a:lnTo>
                    <a:lnTo>
                      <a:pt x="2488" y="370"/>
                    </a:lnTo>
                    <a:lnTo>
                      <a:pt x="15040" y="1298"/>
                    </a:lnTo>
                    <a:lnTo>
                      <a:pt x="17096"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82" name="Google Shape;2682;p110"/>
              <p:cNvSpPr/>
              <p:nvPr/>
            </p:nvSpPr>
            <p:spPr>
              <a:xfrm>
                <a:off x="4002087" y="3559176"/>
                <a:ext cx="1876500" cy="1552500"/>
              </a:xfrm>
              <a:custGeom>
                <a:avLst/>
                <a:gdLst/>
                <a:ahLst/>
                <a:cxnLst/>
                <a:rect l="l" t="t" r="r" b="b"/>
                <a:pathLst>
                  <a:path w="120000" h="120000" extrusionOk="0">
                    <a:moveTo>
                      <a:pt x="81725" y="0"/>
                    </a:moveTo>
                    <a:lnTo>
                      <a:pt x="81725" y="27484"/>
                    </a:lnTo>
                    <a:lnTo>
                      <a:pt x="82842" y="28098"/>
                    </a:lnTo>
                    <a:lnTo>
                      <a:pt x="81725" y="61104"/>
                    </a:lnTo>
                    <a:lnTo>
                      <a:pt x="83248" y="63312"/>
                    </a:lnTo>
                    <a:lnTo>
                      <a:pt x="82335" y="78650"/>
                    </a:lnTo>
                    <a:lnTo>
                      <a:pt x="83451" y="80122"/>
                    </a:lnTo>
                    <a:lnTo>
                      <a:pt x="83451" y="90552"/>
                    </a:lnTo>
                    <a:lnTo>
                      <a:pt x="115025" y="90552"/>
                    </a:lnTo>
                    <a:lnTo>
                      <a:pt x="115025" y="110920"/>
                    </a:lnTo>
                    <a:lnTo>
                      <a:pt x="120000" y="118527"/>
                    </a:lnTo>
                    <a:lnTo>
                      <a:pt x="111878" y="118527"/>
                    </a:lnTo>
                    <a:lnTo>
                      <a:pt x="97766" y="120000"/>
                    </a:lnTo>
                    <a:lnTo>
                      <a:pt x="56852" y="120000"/>
                    </a:lnTo>
                    <a:lnTo>
                      <a:pt x="57157" y="95092"/>
                    </a:lnTo>
                    <a:lnTo>
                      <a:pt x="56040" y="95092"/>
                    </a:lnTo>
                    <a:lnTo>
                      <a:pt x="56548" y="93742"/>
                    </a:lnTo>
                    <a:lnTo>
                      <a:pt x="55837" y="91411"/>
                    </a:lnTo>
                    <a:lnTo>
                      <a:pt x="55736" y="68466"/>
                    </a:lnTo>
                    <a:lnTo>
                      <a:pt x="54010" y="66503"/>
                    </a:lnTo>
                    <a:lnTo>
                      <a:pt x="2741" y="67607"/>
                    </a:lnTo>
                    <a:lnTo>
                      <a:pt x="1015" y="66503"/>
                    </a:lnTo>
                    <a:lnTo>
                      <a:pt x="1015" y="53374"/>
                    </a:lnTo>
                    <a:lnTo>
                      <a:pt x="0" y="52269"/>
                    </a:lnTo>
                    <a:lnTo>
                      <a:pt x="0" y="37423"/>
                    </a:lnTo>
                    <a:lnTo>
                      <a:pt x="4568" y="33987"/>
                    </a:lnTo>
                    <a:lnTo>
                      <a:pt x="27614" y="35460"/>
                    </a:lnTo>
                    <a:lnTo>
                      <a:pt x="30456" y="33251"/>
                    </a:lnTo>
                    <a:lnTo>
                      <a:pt x="43959" y="33251"/>
                    </a:lnTo>
                    <a:lnTo>
                      <a:pt x="45177" y="31533"/>
                    </a:lnTo>
                    <a:lnTo>
                      <a:pt x="44568" y="14110"/>
                    </a:lnTo>
                    <a:lnTo>
                      <a:pt x="54213" y="10184"/>
                    </a:lnTo>
                    <a:lnTo>
                      <a:pt x="54213" y="4417"/>
                    </a:lnTo>
                    <a:lnTo>
                      <a:pt x="58680" y="4294"/>
                    </a:lnTo>
                    <a:lnTo>
                      <a:pt x="58680" y="8834"/>
                    </a:lnTo>
                    <a:lnTo>
                      <a:pt x="59289" y="9815"/>
                    </a:lnTo>
                    <a:lnTo>
                      <a:pt x="59593" y="10184"/>
                    </a:lnTo>
                    <a:lnTo>
                      <a:pt x="8172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83" name="Google Shape;2683;p110"/>
              <p:cNvSpPr/>
              <p:nvPr/>
            </p:nvSpPr>
            <p:spPr>
              <a:xfrm>
                <a:off x="5280025" y="3343276"/>
                <a:ext cx="1778100" cy="2373300"/>
              </a:xfrm>
              <a:custGeom>
                <a:avLst/>
                <a:gdLst/>
                <a:ahLst/>
                <a:cxnLst/>
                <a:rect l="l" t="t" r="r" b="b"/>
                <a:pathLst>
                  <a:path w="120000" h="120000" extrusionOk="0">
                    <a:moveTo>
                      <a:pt x="47785" y="0"/>
                    </a:moveTo>
                    <a:lnTo>
                      <a:pt x="49178" y="0"/>
                    </a:lnTo>
                    <a:lnTo>
                      <a:pt x="49178" y="160"/>
                    </a:lnTo>
                    <a:lnTo>
                      <a:pt x="55392" y="5618"/>
                    </a:lnTo>
                    <a:lnTo>
                      <a:pt x="55392" y="13324"/>
                    </a:lnTo>
                    <a:lnTo>
                      <a:pt x="62678" y="13324"/>
                    </a:lnTo>
                    <a:lnTo>
                      <a:pt x="63964" y="12200"/>
                    </a:lnTo>
                    <a:lnTo>
                      <a:pt x="76714" y="12040"/>
                    </a:lnTo>
                    <a:lnTo>
                      <a:pt x="76714" y="16856"/>
                    </a:lnTo>
                    <a:lnTo>
                      <a:pt x="77785" y="17578"/>
                    </a:lnTo>
                    <a:lnTo>
                      <a:pt x="77785" y="18943"/>
                    </a:lnTo>
                    <a:lnTo>
                      <a:pt x="76714" y="19665"/>
                    </a:lnTo>
                    <a:lnTo>
                      <a:pt x="76714" y="38207"/>
                    </a:lnTo>
                    <a:lnTo>
                      <a:pt x="84321" y="38688"/>
                    </a:lnTo>
                    <a:lnTo>
                      <a:pt x="84321" y="47678"/>
                    </a:lnTo>
                    <a:lnTo>
                      <a:pt x="86892" y="47117"/>
                    </a:lnTo>
                    <a:lnTo>
                      <a:pt x="86892" y="51371"/>
                    </a:lnTo>
                    <a:lnTo>
                      <a:pt x="91500" y="51371"/>
                    </a:lnTo>
                    <a:lnTo>
                      <a:pt x="92357" y="50247"/>
                    </a:lnTo>
                    <a:lnTo>
                      <a:pt x="96642" y="50247"/>
                    </a:lnTo>
                    <a:lnTo>
                      <a:pt x="96000" y="56026"/>
                    </a:lnTo>
                    <a:lnTo>
                      <a:pt x="107035" y="63331"/>
                    </a:lnTo>
                    <a:lnTo>
                      <a:pt x="107035" y="56989"/>
                    </a:lnTo>
                    <a:lnTo>
                      <a:pt x="120000" y="56668"/>
                    </a:lnTo>
                    <a:lnTo>
                      <a:pt x="120000" y="61404"/>
                    </a:lnTo>
                    <a:lnTo>
                      <a:pt x="118285" y="62608"/>
                    </a:lnTo>
                    <a:lnTo>
                      <a:pt x="118285" y="65658"/>
                    </a:lnTo>
                    <a:lnTo>
                      <a:pt x="116142" y="66862"/>
                    </a:lnTo>
                    <a:lnTo>
                      <a:pt x="116142" y="69110"/>
                    </a:lnTo>
                    <a:lnTo>
                      <a:pt x="117750" y="69110"/>
                    </a:lnTo>
                    <a:lnTo>
                      <a:pt x="117857" y="71117"/>
                    </a:lnTo>
                    <a:lnTo>
                      <a:pt x="115285" y="72080"/>
                    </a:lnTo>
                    <a:lnTo>
                      <a:pt x="115285" y="73364"/>
                    </a:lnTo>
                    <a:lnTo>
                      <a:pt x="116785" y="73926"/>
                    </a:lnTo>
                    <a:lnTo>
                      <a:pt x="116785" y="75290"/>
                    </a:lnTo>
                    <a:lnTo>
                      <a:pt x="105857" y="75290"/>
                    </a:lnTo>
                    <a:lnTo>
                      <a:pt x="104892" y="75852"/>
                    </a:lnTo>
                    <a:lnTo>
                      <a:pt x="73928" y="75852"/>
                    </a:lnTo>
                    <a:lnTo>
                      <a:pt x="74464" y="81953"/>
                    </a:lnTo>
                    <a:lnTo>
                      <a:pt x="76500" y="81471"/>
                    </a:lnTo>
                    <a:lnTo>
                      <a:pt x="78321" y="81953"/>
                    </a:lnTo>
                    <a:lnTo>
                      <a:pt x="78964" y="83558"/>
                    </a:lnTo>
                    <a:lnTo>
                      <a:pt x="78107" y="94153"/>
                    </a:lnTo>
                    <a:lnTo>
                      <a:pt x="79178" y="95117"/>
                    </a:lnTo>
                    <a:lnTo>
                      <a:pt x="79071" y="103946"/>
                    </a:lnTo>
                    <a:lnTo>
                      <a:pt x="80464" y="104909"/>
                    </a:lnTo>
                    <a:lnTo>
                      <a:pt x="80678" y="106434"/>
                    </a:lnTo>
                    <a:lnTo>
                      <a:pt x="79178" y="106434"/>
                    </a:lnTo>
                    <a:lnTo>
                      <a:pt x="79178" y="112936"/>
                    </a:lnTo>
                    <a:lnTo>
                      <a:pt x="71357" y="112936"/>
                    </a:lnTo>
                    <a:lnTo>
                      <a:pt x="69535" y="113819"/>
                    </a:lnTo>
                    <a:lnTo>
                      <a:pt x="69964" y="119518"/>
                    </a:lnTo>
                    <a:lnTo>
                      <a:pt x="65571" y="120000"/>
                    </a:lnTo>
                    <a:lnTo>
                      <a:pt x="54321" y="120000"/>
                    </a:lnTo>
                    <a:lnTo>
                      <a:pt x="57107" y="114702"/>
                    </a:lnTo>
                    <a:lnTo>
                      <a:pt x="57107" y="112936"/>
                    </a:lnTo>
                    <a:lnTo>
                      <a:pt x="45750" y="93591"/>
                    </a:lnTo>
                    <a:lnTo>
                      <a:pt x="40392" y="88454"/>
                    </a:lnTo>
                    <a:lnTo>
                      <a:pt x="35142" y="83478"/>
                    </a:lnTo>
                    <a:lnTo>
                      <a:pt x="35142" y="70153"/>
                    </a:lnTo>
                    <a:lnTo>
                      <a:pt x="1821" y="70153"/>
                    </a:lnTo>
                    <a:lnTo>
                      <a:pt x="1821" y="63331"/>
                    </a:lnTo>
                    <a:lnTo>
                      <a:pt x="642" y="62367"/>
                    </a:lnTo>
                    <a:lnTo>
                      <a:pt x="1607" y="52334"/>
                    </a:lnTo>
                    <a:lnTo>
                      <a:pt x="0" y="50889"/>
                    </a:lnTo>
                    <a:lnTo>
                      <a:pt x="1178" y="29297"/>
                    </a:lnTo>
                    <a:lnTo>
                      <a:pt x="0" y="28896"/>
                    </a:lnTo>
                    <a:lnTo>
                      <a:pt x="0" y="10916"/>
                    </a:lnTo>
                    <a:lnTo>
                      <a:pt x="26785" y="3210"/>
                    </a:lnTo>
                    <a:lnTo>
                      <a:pt x="33642" y="1284"/>
                    </a:lnTo>
                    <a:lnTo>
                      <a:pt x="46071" y="1284"/>
                    </a:lnTo>
                    <a:lnTo>
                      <a:pt x="4778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84" name="Google Shape;2684;p110"/>
              <p:cNvSpPr/>
              <p:nvPr/>
            </p:nvSpPr>
            <p:spPr>
              <a:xfrm>
                <a:off x="4913312" y="5092701"/>
                <a:ext cx="1414500" cy="990600"/>
              </a:xfrm>
              <a:custGeom>
                <a:avLst/>
                <a:gdLst/>
                <a:ahLst/>
                <a:cxnLst/>
                <a:rect l="l" t="t" r="r" b="b"/>
                <a:pathLst>
                  <a:path w="120000" h="120000" extrusionOk="0">
                    <a:moveTo>
                      <a:pt x="64107" y="72500"/>
                    </a:moveTo>
                    <a:lnTo>
                      <a:pt x="64107" y="86346"/>
                    </a:lnTo>
                    <a:lnTo>
                      <a:pt x="71111" y="86346"/>
                    </a:lnTo>
                    <a:lnTo>
                      <a:pt x="64107" y="72500"/>
                    </a:lnTo>
                    <a:close/>
                    <a:moveTo>
                      <a:pt x="71111" y="0"/>
                    </a:moveTo>
                    <a:lnTo>
                      <a:pt x="81885" y="0"/>
                    </a:lnTo>
                    <a:lnTo>
                      <a:pt x="88619" y="12307"/>
                    </a:lnTo>
                    <a:lnTo>
                      <a:pt x="102895" y="58653"/>
                    </a:lnTo>
                    <a:lnTo>
                      <a:pt x="102895" y="62884"/>
                    </a:lnTo>
                    <a:lnTo>
                      <a:pt x="99393" y="75576"/>
                    </a:lnTo>
                    <a:lnTo>
                      <a:pt x="113535" y="75576"/>
                    </a:lnTo>
                    <a:lnTo>
                      <a:pt x="119057" y="74423"/>
                    </a:lnTo>
                    <a:lnTo>
                      <a:pt x="119999" y="103653"/>
                    </a:lnTo>
                    <a:lnTo>
                      <a:pt x="96835" y="105000"/>
                    </a:lnTo>
                    <a:lnTo>
                      <a:pt x="96835" y="120000"/>
                    </a:lnTo>
                    <a:lnTo>
                      <a:pt x="65589" y="120000"/>
                    </a:lnTo>
                    <a:lnTo>
                      <a:pt x="66262" y="105192"/>
                    </a:lnTo>
                    <a:lnTo>
                      <a:pt x="53468" y="103269"/>
                    </a:lnTo>
                    <a:lnTo>
                      <a:pt x="53468" y="105769"/>
                    </a:lnTo>
                    <a:lnTo>
                      <a:pt x="43097" y="106153"/>
                    </a:lnTo>
                    <a:lnTo>
                      <a:pt x="43097" y="111153"/>
                    </a:lnTo>
                    <a:lnTo>
                      <a:pt x="41481" y="114423"/>
                    </a:lnTo>
                    <a:lnTo>
                      <a:pt x="35016" y="114423"/>
                    </a:lnTo>
                    <a:lnTo>
                      <a:pt x="35420" y="108076"/>
                    </a:lnTo>
                    <a:lnTo>
                      <a:pt x="33265" y="104615"/>
                    </a:lnTo>
                    <a:lnTo>
                      <a:pt x="0" y="104615"/>
                    </a:lnTo>
                    <a:lnTo>
                      <a:pt x="0" y="91923"/>
                    </a:lnTo>
                    <a:lnTo>
                      <a:pt x="22626" y="91923"/>
                    </a:lnTo>
                    <a:lnTo>
                      <a:pt x="23299" y="47692"/>
                    </a:lnTo>
                    <a:lnTo>
                      <a:pt x="31649" y="46730"/>
                    </a:lnTo>
                    <a:lnTo>
                      <a:pt x="34612" y="50769"/>
                    </a:lnTo>
                    <a:lnTo>
                      <a:pt x="34612" y="60192"/>
                    </a:lnTo>
                    <a:lnTo>
                      <a:pt x="44983" y="61538"/>
                    </a:lnTo>
                    <a:lnTo>
                      <a:pt x="48484" y="58076"/>
                    </a:lnTo>
                    <a:lnTo>
                      <a:pt x="59259" y="58653"/>
                    </a:lnTo>
                    <a:lnTo>
                      <a:pt x="59259" y="44423"/>
                    </a:lnTo>
                    <a:lnTo>
                      <a:pt x="71111" y="44230"/>
                    </a:lnTo>
                    <a:lnTo>
                      <a:pt x="71111"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85" name="Google Shape;2685;p110"/>
              <p:cNvSpPr/>
              <p:nvPr/>
            </p:nvSpPr>
            <p:spPr>
              <a:xfrm>
                <a:off x="6054725" y="4438651"/>
                <a:ext cx="1970100" cy="2214600"/>
              </a:xfrm>
              <a:custGeom>
                <a:avLst/>
                <a:gdLst/>
                <a:ahLst/>
                <a:cxnLst/>
                <a:rect l="l" t="t" r="r" b="b"/>
                <a:pathLst>
                  <a:path w="120000" h="120000" extrusionOk="0">
                    <a:moveTo>
                      <a:pt x="83255" y="0"/>
                    </a:moveTo>
                    <a:lnTo>
                      <a:pt x="84125" y="172"/>
                    </a:lnTo>
                    <a:lnTo>
                      <a:pt x="84802" y="1204"/>
                    </a:lnTo>
                    <a:lnTo>
                      <a:pt x="86349" y="1290"/>
                    </a:lnTo>
                    <a:lnTo>
                      <a:pt x="87219" y="2580"/>
                    </a:lnTo>
                    <a:lnTo>
                      <a:pt x="87316" y="4129"/>
                    </a:lnTo>
                    <a:lnTo>
                      <a:pt x="89734" y="4129"/>
                    </a:lnTo>
                    <a:lnTo>
                      <a:pt x="89540" y="3096"/>
                    </a:lnTo>
                    <a:lnTo>
                      <a:pt x="91377" y="3612"/>
                    </a:lnTo>
                    <a:lnTo>
                      <a:pt x="90507" y="5849"/>
                    </a:lnTo>
                    <a:lnTo>
                      <a:pt x="88863" y="5935"/>
                    </a:lnTo>
                    <a:lnTo>
                      <a:pt x="88186" y="7139"/>
                    </a:lnTo>
                    <a:lnTo>
                      <a:pt x="88477" y="8516"/>
                    </a:lnTo>
                    <a:lnTo>
                      <a:pt x="92054" y="11010"/>
                    </a:lnTo>
                    <a:lnTo>
                      <a:pt x="95052" y="10924"/>
                    </a:lnTo>
                    <a:lnTo>
                      <a:pt x="95052" y="12301"/>
                    </a:lnTo>
                    <a:lnTo>
                      <a:pt x="96696" y="13161"/>
                    </a:lnTo>
                    <a:lnTo>
                      <a:pt x="104431" y="12387"/>
                    </a:lnTo>
                    <a:lnTo>
                      <a:pt x="105882" y="14451"/>
                    </a:lnTo>
                    <a:lnTo>
                      <a:pt x="105882" y="15827"/>
                    </a:lnTo>
                    <a:lnTo>
                      <a:pt x="102111" y="18580"/>
                    </a:lnTo>
                    <a:lnTo>
                      <a:pt x="103948" y="20473"/>
                    </a:lnTo>
                    <a:lnTo>
                      <a:pt x="108203" y="20387"/>
                    </a:lnTo>
                    <a:lnTo>
                      <a:pt x="108396" y="21333"/>
                    </a:lnTo>
                    <a:lnTo>
                      <a:pt x="109556" y="21075"/>
                    </a:lnTo>
                    <a:lnTo>
                      <a:pt x="110040" y="22193"/>
                    </a:lnTo>
                    <a:lnTo>
                      <a:pt x="111394" y="21849"/>
                    </a:lnTo>
                    <a:lnTo>
                      <a:pt x="111974" y="22709"/>
                    </a:lnTo>
                    <a:lnTo>
                      <a:pt x="113134" y="22709"/>
                    </a:lnTo>
                    <a:lnTo>
                      <a:pt x="114681" y="25376"/>
                    </a:lnTo>
                    <a:lnTo>
                      <a:pt x="114585" y="29849"/>
                    </a:lnTo>
                    <a:lnTo>
                      <a:pt x="108299" y="29591"/>
                    </a:lnTo>
                    <a:lnTo>
                      <a:pt x="107332" y="30709"/>
                    </a:lnTo>
                    <a:lnTo>
                      <a:pt x="108493" y="31225"/>
                    </a:lnTo>
                    <a:lnTo>
                      <a:pt x="113618" y="31397"/>
                    </a:lnTo>
                    <a:lnTo>
                      <a:pt x="115455" y="32086"/>
                    </a:lnTo>
                    <a:lnTo>
                      <a:pt x="115455" y="33032"/>
                    </a:lnTo>
                    <a:lnTo>
                      <a:pt x="116518" y="34150"/>
                    </a:lnTo>
                    <a:lnTo>
                      <a:pt x="116518" y="36817"/>
                    </a:lnTo>
                    <a:lnTo>
                      <a:pt x="115068" y="38021"/>
                    </a:lnTo>
                    <a:lnTo>
                      <a:pt x="113618" y="37763"/>
                    </a:lnTo>
                    <a:lnTo>
                      <a:pt x="113327" y="38709"/>
                    </a:lnTo>
                    <a:lnTo>
                      <a:pt x="111103" y="38795"/>
                    </a:lnTo>
                    <a:lnTo>
                      <a:pt x="110813" y="39655"/>
                    </a:lnTo>
                    <a:lnTo>
                      <a:pt x="109073" y="39311"/>
                    </a:lnTo>
                    <a:lnTo>
                      <a:pt x="108203" y="38021"/>
                    </a:lnTo>
                    <a:lnTo>
                      <a:pt x="107332" y="37333"/>
                    </a:lnTo>
                    <a:lnTo>
                      <a:pt x="107236" y="38451"/>
                    </a:lnTo>
                    <a:lnTo>
                      <a:pt x="108203" y="39741"/>
                    </a:lnTo>
                    <a:lnTo>
                      <a:pt x="107816" y="40946"/>
                    </a:lnTo>
                    <a:lnTo>
                      <a:pt x="103755" y="44215"/>
                    </a:lnTo>
                    <a:lnTo>
                      <a:pt x="113908" y="39655"/>
                    </a:lnTo>
                    <a:lnTo>
                      <a:pt x="115648" y="39913"/>
                    </a:lnTo>
                    <a:lnTo>
                      <a:pt x="118452" y="42924"/>
                    </a:lnTo>
                    <a:lnTo>
                      <a:pt x="118549" y="46967"/>
                    </a:lnTo>
                    <a:lnTo>
                      <a:pt x="120000" y="47053"/>
                    </a:lnTo>
                    <a:lnTo>
                      <a:pt x="120000" y="50236"/>
                    </a:lnTo>
                    <a:lnTo>
                      <a:pt x="118066" y="51612"/>
                    </a:lnTo>
                    <a:lnTo>
                      <a:pt x="117195" y="53419"/>
                    </a:lnTo>
                    <a:lnTo>
                      <a:pt x="117099" y="55053"/>
                    </a:lnTo>
                    <a:lnTo>
                      <a:pt x="118066" y="56086"/>
                    </a:lnTo>
                    <a:lnTo>
                      <a:pt x="118066" y="119999"/>
                    </a:lnTo>
                    <a:lnTo>
                      <a:pt x="34327" y="119999"/>
                    </a:lnTo>
                    <a:lnTo>
                      <a:pt x="34423" y="109161"/>
                    </a:lnTo>
                    <a:lnTo>
                      <a:pt x="36841" y="105720"/>
                    </a:lnTo>
                    <a:lnTo>
                      <a:pt x="36164" y="104344"/>
                    </a:lnTo>
                    <a:lnTo>
                      <a:pt x="31039" y="104086"/>
                    </a:lnTo>
                    <a:lnTo>
                      <a:pt x="24560" y="108129"/>
                    </a:lnTo>
                    <a:lnTo>
                      <a:pt x="13247" y="108129"/>
                    </a:lnTo>
                    <a:lnTo>
                      <a:pt x="12087" y="107096"/>
                    </a:lnTo>
                    <a:lnTo>
                      <a:pt x="12280" y="102881"/>
                    </a:lnTo>
                    <a:lnTo>
                      <a:pt x="15664" y="102881"/>
                    </a:lnTo>
                    <a:lnTo>
                      <a:pt x="16631" y="101935"/>
                    </a:lnTo>
                    <a:lnTo>
                      <a:pt x="16535" y="100387"/>
                    </a:lnTo>
                    <a:lnTo>
                      <a:pt x="17502" y="99784"/>
                    </a:lnTo>
                    <a:lnTo>
                      <a:pt x="17598" y="99526"/>
                    </a:lnTo>
                    <a:lnTo>
                      <a:pt x="17598" y="99010"/>
                    </a:lnTo>
                    <a:lnTo>
                      <a:pt x="17598" y="98322"/>
                    </a:lnTo>
                    <a:lnTo>
                      <a:pt x="17502" y="97548"/>
                    </a:lnTo>
                    <a:lnTo>
                      <a:pt x="17115" y="97204"/>
                    </a:lnTo>
                    <a:lnTo>
                      <a:pt x="16921" y="97032"/>
                    </a:lnTo>
                    <a:lnTo>
                      <a:pt x="16825" y="96774"/>
                    </a:lnTo>
                    <a:lnTo>
                      <a:pt x="16825" y="96516"/>
                    </a:lnTo>
                    <a:lnTo>
                      <a:pt x="16825" y="96258"/>
                    </a:lnTo>
                    <a:lnTo>
                      <a:pt x="16921" y="96086"/>
                    </a:lnTo>
                    <a:lnTo>
                      <a:pt x="16921" y="96000"/>
                    </a:lnTo>
                    <a:lnTo>
                      <a:pt x="16921" y="96000"/>
                    </a:lnTo>
                    <a:lnTo>
                      <a:pt x="1450" y="96000"/>
                    </a:lnTo>
                    <a:lnTo>
                      <a:pt x="0" y="95225"/>
                    </a:lnTo>
                    <a:lnTo>
                      <a:pt x="0" y="82408"/>
                    </a:lnTo>
                    <a:lnTo>
                      <a:pt x="16631" y="81806"/>
                    </a:lnTo>
                    <a:lnTo>
                      <a:pt x="15954" y="68731"/>
                    </a:lnTo>
                    <a:lnTo>
                      <a:pt x="15568" y="62623"/>
                    </a:lnTo>
                    <a:lnTo>
                      <a:pt x="17211" y="61677"/>
                    </a:lnTo>
                    <a:lnTo>
                      <a:pt x="24270" y="61677"/>
                    </a:lnTo>
                    <a:lnTo>
                      <a:pt x="24270" y="54709"/>
                    </a:lnTo>
                    <a:lnTo>
                      <a:pt x="25624" y="54709"/>
                    </a:lnTo>
                    <a:lnTo>
                      <a:pt x="25431" y="53075"/>
                    </a:lnTo>
                    <a:lnTo>
                      <a:pt x="24174" y="52043"/>
                    </a:lnTo>
                    <a:lnTo>
                      <a:pt x="24270" y="42580"/>
                    </a:lnTo>
                    <a:lnTo>
                      <a:pt x="23303" y="41548"/>
                    </a:lnTo>
                    <a:lnTo>
                      <a:pt x="24077" y="30193"/>
                    </a:lnTo>
                    <a:lnTo>
                      <a:pt x="23497" y="28473"/>
                    </a:lnTo>
                    <a:lnTo>
                      <a:pt x="21853" y="27956"/>
                    </a:lnTo>
                    <a:lnTo>
                      <a:pt x="20016" y="28473"/>
                    </a:lnTo>
                    <a:lnTo>
                      <a:pt x="19532" y="21935"/>
                    </a:lnTo>
                    <a:lnTo>
                      <a:pt x="47477" y="21935"/>
                    </a:lnTo>
                    <a:lnTo>
                      <a:pt x="48348" y="21333"/>
                    </a:lnTo>
                    <a:lnTo>
                      <a:pt x="58211" y="21333"/>
                    </a:lnTo>
                    <a:lnTo>
                      <a:pt x="58211" y="19870"/>
                    </a:lnTo>
                    <a:lnTo>
                      <a:pt x="56857" y="19268"/>
                    </a:lnTo>
                    <a:lnTo>
                      <a:pt x="56857" y="17892"/>
                    </a:lnTo>
                    <a:lnTo>
                      <a:pt x="59178" y="16860"/>
                    </a:lnTo>
                    <a:lnTo>
                      <a:pt x="59081" y="14709"/>
                    </a:lnTo>
                    <a:lnTo>
                      <a:pt x="57630" y="14709"/>
                    </a:lnTo>
                    <a:lnTo>
                      <a:pt x="57630" y="12301"/>
                    </a:lnTo>
                    <a:lnTo>
                      <a:pt x="59564" y="11010"/>
                    </a:lnTo>
                    <a:lnTo>
                      <a:pt x="59564" y="7741"/>
                    </a:lnTo>
                    <a:lnTo>
                      <a:pt x="61112" y="6451"/>
                    </a:lnTo>
                    <a:lnTo>
                      <a:pt x="61112" y="1376"/>
                    </a:lnTo>
                    <a:lnTo>
                      <a:pt x="80838" y="860"/>
                    </a:lnTo>
                    <a:lnTo>
                      <a:pt x="8325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86" name="Google Shape;2686;p110"/>
              <p:cNvSpPr/>
              <p:nvPr/>
            </p:nvSpPr>
            <p:spPr>
              <a:xfrm>
                <a:off x="6702425" y="3482976"/>
                <a:ext cx="720600" cy="1112700"/>
              </a:xfrm>
              <a:custGeom>
                <a:avLst/>
                <a:gdLst/>
                <a:ahLst/>
                <a:cxnLst/>
                <a:rect l="l" t="t" r="r" b="b"/>
                <a:pathLst>
                  <a:path w="120000" h="120000" extrusionOk="0">
                    <a:moveTo>
                      <a:pt x="14273" y="0"/>
                    </a:moveTo>
                    <a:lnTo>
                      <a:pt x="32775" y="0"/>
                    </a:lnTo>
                    <a:lnTo>
                      <a:pt x="41233" y="13352"/>
                    </a:lnTo>
                    <a:lnTo>
                      <a:pt x="49955" y="19857"/>
                    </a:lnTo>
                    <a:lnTo>
                      <a:pt x="62378" y="26362"/>
                    </a:lnTo>
                    <a:lnTo>
                      <a:pt x="53392" y="26362"/>
                    </a:lnTo>
                    <a:lnTo>
                      <a:pt x="70837" y="34579"/>
                    </a:lnTo>
                    <a:lnTo>
                      <a:pt x="70837" y="37831"/>
                    </a:lnTo>
                    <a:lnTo>
                      <a:pt x="74537" y="37831"/>
                    </a:lnTo>
                    <a:lnTo>
                      <a:pt x="74537" y="41597"/>
                    </a:lnTo>
                    <a:lnTo>
                      <a:pt x="88281" y="48787"/>
                    </a:lnTo>
                    <a:lnTo>
                      <a:pt x="82202" y="51526"/>
                    </a:lnTo>
                    <a:lnTo>
                      <a:pt x="84052" y="57004"/>
                    </a:lnTo>
                    <a:lnTo>
                      <a:pt x="88281" y="59743"/>
                    </a:lnTo>
                    <a:lnTo>
                      <a:pt x="98325" y="61455"/>
                    </a:lnTo>
                    <a:lnTo>
                      <a:pt x="98325" y="64194"/>
                    </a:lnTo>
                    <a:lnTo>
                      <a:pt x="93039" y="64194"/>
                    </a:lnTo>
                    <a:lnTo>
                      <a:pt x="85638" y="68644"/>
                    </a:lnTo>
                    <a:lnTo>
                      <a:pt x="91982" y="73437"/>
                    </a:lnTo>
                    <a:lnTo>
                      <a:pt x="95682" y="79600"/>
                    </a:lnTo>
                    <a:lnTo>
                      <a:pt x="93303" y="83366"/>
                    </a:lnTo>
                    <a:lnTo>
                      <a:pt x="102555" y="88844"/>
                    </a:lnTo>
                    <a:lnTo>
                      <a:pt x="114185" y="88844"/>
                    </a:lnTo>
                    <a:lnTo>
                      <a:pt x="98854" y="94493"/>
                    </a:lnTo>
                    <a:lnTo>
                      <a:pt x="97533" y="97574"/>
                    </a:lnTo>
                    <a:lnTo>
                      <a:pt x="101762" y="100827"/>
                    </a:lnTo>
                    <a:lnTo>
                      <a:pt x="105726" y="100827"/>
                    </a:lnTo>
                    <a:lnTo>
                      <a:pt x="105198" y="98088"/>
                    </a:lnTo>
                    <a:lnTo>
                      <a:pt x="103083" y="94493"/>
                    </a:lnTo>
                    <a:lnTo>
                      <a:pt x="107312" y="94493"/>
                    </a:lnTo>
                    <a:lnTo>
                      <a:pt x="114185" y="98088"/>
                    </a:lnTo>
                    <a:lnTo>
                      <a:pt x="120000" y="103052"/>
                    </a:lnTo>
                    <a:lnTo>
                      <a:pt x="119735" y="103052"/>
                    </a:lnTo>
                    <a:lnTo>
                      <a:pt x="113127" y="104764"/>
                    </a:lnTo>
                    <a:lnTo>
                      <a:pt x="59207" y="105791"/>
                    </a:lnTo>
                    <a:lnTo>
                      <a:pt x="27224" y="106476"/>
                    </a:lnTo>
                    <a:lnTo>
                      <a:pt x="27224" y="120000"/>
                    </a:lnTo>
                    <a:lnTo>
                      <a:pt x="0" y="104422"/>
                    </a:lnTo>
                    <a:lnTo>
                      <a:pt x="1585" y="92097"/>
                    </a:lnTo>
                    <a:lnTo>
                      <a:pt x="1585" y="81654"/>
                    </a:lnTo>
                    <a:lnTo>
                      <a:pt x="24581" y="81654"/>
                    </a:lnTo>
                    <a:lnTo>
                      <a:pt x="27224" y="54436"/>
                    </a:lnTo>
                    <a:lnTo>
                      <a:pt x="21938" y="51697"/>
                    </a:lnTo>
                    <a:lnTo>
                      <a:pt x="19823" y="11469"/>
                    </a:lnTo>
                    <a:lnTo>
                      <a:pt x="10044" y="11469"/>
                    </a:lnTo>
                    <a:lnTo>
                      <a:pt x="1427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87" name="Google Shape;2687;p110"/>
              <p:cNvSpPr/>
              <p:nvPr/>
            </p:nvSpPr>
            <p:spPr>
              <a:xfrm>
                <a:off x="6416675" y="3194050"/>
                <a:ext cx="482700" cy="1165200"/>
              </a:xfrm>
              <a:custGeom>
                <a:avLst/>
                <a:gdLst/>
                <a:ahLst/>
                <a:cxnLst/>
                <a:rect l="l" t="t" r="r" b="b"/>
                <a:pathLst>
                  <a:path w="120000" h="120000" extrusionOk="0">
                    <a:moveTo>
                      <a:pt x="21315" y="0"/>
                    </a:moveTo>
                    <a:lnTo>
                      <a:pt x="21315" y="4250"/>
                    </a:lnTo>
                    <a:lnTo>
                      <a:pt x="97105" y="4250"/>
                    </a:lnTo>
                    <a:lnTo>
                      <a:pt x="97105" y="8664"/>
                    </a:lnTo>
                    <a:lnTo>
                      <a:pt x="107763" y="15531"/>
                    </a:lnTo>
                    <a:lnTo>
                      <a:pt x="107763" y="19782"/>
                    </a:lnTo>
                    <a:lnTo>
                      <a:pt x="116052" y="24359"/>
                    </a:lnTo>
                    <a:lnTo>
                      <a:pt x="120000" y="29754"/>
                    </a:lnTo>
                    <a:lnTo>
                      <a:pt x="92368" y="29754"/>
                    </a:lnTo>
                    <a:lnTo>
                      <a:pt x="86052" y="40708"/>
                    </a:lnTo>
                    <a:lnTo>
                      <a:pt x="100657" y="40708"/>
                    </a:lnTo>
                    <a:lnTo>
                      <a:pt x="103815" y="79128"/>
                    </a:lnTo>
                    <a:lnTo>
                      <a:pt x="111710" y="81743"/>
                    </a:lnTo>
                    <a:lnTo>
                      <a:pt x="107763" y="107738"/>
                    </a:lnTo>
                    <a:lnTo>
                      <a:pt x="73421" y="107738"/>
                    </a:lnTo>
                    <a:lnTo>
                      <a:pt x="73421" y="117711"/>
                    </a:lnTo>
                    <a:lnTo>
                      <a:pt x="57631" y="117711"/>
                    </a:lnTo>
                    <a:lnTo>
                      <a:pt x="54473" y="120000"/>
                    </a:lnTo>
                    <a:lnTo>
                      <a:pt x="37500" y="120000"/>
                    </a:lnTo>
                    <a:lnTo>
                      <a:pt x="37500" y="111335"/>
                    </a:lnTo>
                    <a:lnTo>
                      <a:pt x="28026" y="112479"/>
                    </a:lnTo>
                    <a:lnTo>
                      <a:pt x="28026" y="94168"/>
                    </a:lnTo>
                    <a:lnTo>
                      <a:pt x="0" y="93188"/>
                    </a:lnTo>
                    <a:lnTo>
                      <a:pt x="0" y="55422"/>
                    </a:lnTo>
                    <a:lnTo>
                      <a:pt x="3947" y="53950"/>
                    </a:lnTo>
                    <a:lnTo>
                      <a:pt x="3947" y="51171"/>
                    </a:lnTo>
                    <a:lnTo>
                      <a:pt x="0" y="49700"/>
                    </a:lnTo>
                    <a:lnTo>
                      <a:pt x="0" y="39891"/>
                    </a:lnTo>
                    <a:lnTo>
                      <a:pt x="21710" y="39727"/>
                    </a:lnTo>
                    <a:lnTo>
                      <a:pt x="25657" y="30899"/>
                    </a:lnTo>
                    <a:lnTo>
                      <a:pt x="19342" y="26811"/>
                    </a:lnTo>
                    <a:lnTo>
                      <a:pt x="2131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88" name="Google Shape;2688;p110"/>
              <p:cNvSpPr/>
              <p:nvPr/>
            </p:nvSpPr>
            <p:spPr>
              <a:xfrm>
                <a:off x="6502400" y="3171825"/>
                <a:ext cx="34800" cy="22200"/>
              </a:xfrm>
              <a:custGeom>
                <a:avLst/>
                <a:gdLst/>
                <a:ahLst/>
                <a:cxnLst/>
                <a:rect l="l" t="t" r="r" b="b"/>
                <a:pathLst>
                  <a:path w="120000" h="120000" extrusionOk="0">
                    <a:moveTo>
                      <a:pt x="120000" y="0"/>
                    </a:moveTo>
                    <a:lnTo>
                      <a:pt x="120000" y="8571"/>
                    </a:lnTo>
                    <a:lnTo>
                      <a:pt x="0" y="119999"/>
                    </a:lnTo>
                    <a:lnTo>
                      <a:pt x="120000" y="0"/>
                    </a:lnTo>
                    <a:close/>
                  </a:path>
                </a:pathLst>
              </a:custGeom>
              <a:solidFill>
                <a:srgbClr val="A5A5A5"/>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89" name="Google Shape;2689;p110"/>
              <p:cNvSpPr/>
              <p:nvPr/>
            </p:nvSpPr>
            <p:spPr>
              <a:xfrm>
                <a:off x="6008687" y="2990850"/>
                <a:ext cx="528600" cy="615900"/>
              </a:xfrm>
              <a:custGeom>
                <a:avLst/>
                <a:gdLst/>
                <a:ahLst/>
                <a:cxnLst/>
                <a:rect l="l" t="t" r="r" b="b"/>
                <a:pathLst>
                  <a:path w="120000" h="120000" extrusionOk="0">
                    <a:moveTo>
                      <a:pt x="100540" y="0"/>
                    </a:moveTo>
                    <a:lnTo>
                      <a:pt x="112072" y="4639"/>
                    </a:lnTo>
                    <a:lnTo>
                      <a:pt x="112072" y="17628"/>
                    </a:lnTo>
                    <a:lnTo>
                      <a:pt x="120000" y="21340"/>
                    </a:lnTo>
                    <a:lnTo>
                      <a:pt x="120000" y="35257"/>
                    </a:lnTo>
                    <a:lnTo>
                      <a:pt x="112072" y="39587"/>
                    </a:lnTo>
                    <a:lnTo>
                      <a:pt x="110270" y="90309"/>
                    </a:lnTo>
                    <a:lnTo>
                      <a:pt x="116036" y="98041"/>
                    </a:lnTo>
                    <a:lnTo>
                      <a:pt x="112432" y="114742"/>
                    </a:lnTo>
                    <a:lnTo>
                      <a:pt x="92612" y="115051"/>
                    </a:lnTo>
                    <a:lnTo>
                      <a:pt x="49729" y="115670"/>
                    </a:lnTo>
                    <a:lnTo>
                      <a:pt x="45405" y="120000"/>
                    </a:lnTo>
                    <a:lnTo>
                      <a:pt x="20900" y="120000"/>
                    </a:lnTo>
                    <a:lnTo>
                      <a:pt x="20900" y="90309"/>
                    </a:lnTo>
                    <a:lnTo>
                      <a:pt x="0" y="69278"/>
                    </a:lnTo>
                    <a:lnTo>
                      <a:pt x="0" y="55360"/>
                    </a:lnTo>
                    <a:lnTo>
                      <a:pt x="21981" y="37422"/>
                    </a:lnTo>
                    <a:lnTo>
                      <a:pt x="54774" y="37422"/>
                    </a:lnTo>
                    <a:lnTo>
                      <a:pt x="70630" y="32783"/>
                    </a:lnTo>
                    <a:lnTo>
                      <a:pt x="70630" y="27525"/>
                    </a:lnTo>
                    <a:lnTo>
                      <a:pt x="10054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90" name="Google Shape;2690;p110"/>
              <p:cNvSpPr/>
              <p:nvPr/>
            </p:nvSpPr>
            <p:spPr>
              <a:xfrm>
                <a:off x="6432550" y="2754313"/>
                <a:ext cx="433500" cy="480900"/>
              </a:xfrm>
              <a:custGeom>
                <a:avLst/>
                <a:gdLst/>
                <a:ahLst/>
                <a:cxnLst/>
                <a:rect l="l" t="t" r="r" b="b"/>
                <a:pathLst>
                  <a:path w="120000" h="120000" extrusionOk="0">
                    <a:moveTo>
                      <a:pt x="0" y="0"/>
                    </a:moveTo>
                    <a:lnTo>
                      <a:pt x="79560" y="0"/>
                    </a:lnTo>
                    <a:lnTo>
                      <a:pt x="79560" y="17029"/>
                    </a:lnTo>
                    <a:lnTo>
                      <a:pt x="91868" y="24554"/>
                    </a:lnTo>
                    <a:lnTo>
                      <a:pt x="119999" y="24554"/>
                    </a:lnTo>
                    <a:lnTo>
                      <a:pt x="119999" y="33267"/>
                    </a:lnTo>
                    <a:lnTo>
                      <a:pt x="112967" y="38811"/>
                    </a:lnTo>
                    <a:lnTo>
                      <a:pt x="112967" y="47524"/>
                    </a:lnTo>
                    <a:lnTo>
                      <a:pt x="119999" y="54653"/>
                    </a:lnTo>
                    <a:lnTo>
                      <a:pt x="112967" y="60198"/>
                    </a:lnTo>
                    <a:lnTo>
                      <a:pt x="112967" y="83960"/>
                    </a:lnTo>
                    <a:lnTo>
                      <a:pt x="103736" y="83960"/>
                    </a:lnTo>
                    <a:lnTo>
                      <a:pt x="103736" y="62574"/>
                    </a:lnTo>
                    <a:lnTo>
                      <a:pt x="98901" y="57821"/>
                    </a:lnTo>
                    <a:lnTo>
                      <a:pt x="100219" y="35247"/>
                    </a:lnTo>
                    <a:lnTo>
                      <a:pt x="86593" y="35247"/>
                    </a:lnTo>
                    <a:lnTo>
                      <a:pt x="86593" y="57029"/>
                    </a:lnTo>
                    <a:lnTo>
                      <a:pt x="96703" y="64158"/>
                    </a:lnTo>
                    <a:lnTo>
                      <a:pt x="96703" y="71287"/>
                    </a:lnTo>
                    <a:lnTo>
                      <a:pt x="86593" y="71683"/>
                    </a:lnTo>
                    <a:lnTo>
                      <a:pt x="92307" y="83960"/>
                    </a:lnTo>
                    <a:lnTo>
                      <a:pt x="98461" y="99405"/>
                    </a:lnTo>
                    <a:lnTo>
                      <a:pt x="108131" y="120000"/>
                    </a:lnTo>
                    <a:lnTo>
                      <a:pt x="19340" y="120000"/>
                    </a:lnTo>
                    <a:lnTo>
                      <a:pt x="19340" y="109702"/>
                    </a:lnTo>
                    <a:lnTo>
                      <a:pt x="29010" y="104554"/>
                    </a:lnTo>
                    <a:lnTo>
                      <a:pt x="29010" y="86336"/>
                    </a:lnTo>
                    <a:lnTo>
                      <a:pt x="19340" y="81584"/>
                    </a:lnTo>
                    <a:lnTo>
                      <a:pt x="19340" y="64950"/>
                    </a:lnTo>
                    <a:lnTo>
                      <a:pt x="5274" y="59009"/>
                    </a:lnTo>
                    <a:lnTo>
                      <a:pt x="5274" y="22178"/>
                    </a:lnTo>
                    <a:lnTo>
                      <a:pt x="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91" name="Google Shape;2691;p110"/>
              <p:cNvSpPr/>
              <p:nvPr/>
            </p:nvSpPr>
            <p:spPr>
              <a:xfrm>
                <a:off x="6391275" y="2484438"/>
                <a:ext cx="354000" cy="270000"/>
              </a:xfrm>
              <a:custGeom>
                <a:avLst/>
                <a:gdLst/>
                <a:ahLst/>
                <a:cxnLst/>
                <a:rect l="l" t="t" r="r" b="b"/>
                <a:pathLst>
                  <a:path w="120000" h="120000" extrusionOk="0">
                    <a:moveTo>
                      <a:pt x="84484" y="0"/>
                    </a:moveTo>
                    <a:lnTo>
                      <a:pt x="93094" y="11294"/>
                    </a:lnTo>
                    <a:lnTo>
                      <a:pt x="119999" y="7058"/>
                    </a:lnTo>
                    <a:lnTo>
                      <a:pt x="119999" y="46588"/>
                    </a:lnTo>
                    <a:lnTo>
                      <a:pt x="111390" y="62117"/>
                    </a:lnTo>
                    <a:lnTo>
                      <a:pt x="111390" y="120000"/>
                    </a:lnTo>
                    <a:lnTo>
                      <a:pt x="13991" y="120000"/>
                    </a:lnTo>
                    <a:lnTo>
                      <a:pt x="0" y="88941"/>
                    </a:lnTo>
                    <a:lnTo>
                      <a:pt x="0" y="19764"/>
                    </a:lnTo>
                    <a:lnTo>
                      <a:pt x="10224" y="19764"/>
                    </a:lnTo>
                    <a:lnTo>
                      <a:pt x="17219" y="7058"/>
                    </a:lnTo>
                    <a:lnTo>
                      <a:pt x="29596" y="8470"/>
                    </a:lnTo>
                    <a:lnTo>
                      <a:pt x="29596" y="19764"/>
                    </a:lnTo>
                    <a:lnTo>
                      <a:pt x="43049" y="11294"/>
                    </a:lnTo>
                    <a:lnTo>
                      <a:pt x="55426" y="1411"/>
                    </a:lnTo>
                    <a:lnTo>
                      <a:pt x="8448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92" name="Google Shape;2692;p110"/>
              <p:cNvSpPr/>
              <p:nvPr/>
            </p:nvSpPr>
            <p:spPr>
              <a:xfrm>
                <a:off x="6089650" y="2106613"/>
                <a:ext cx="898500" cy="422400"/>
              </a:xfrm>
              <a:custGeom>
                <a:avLst/>
                <a:gdLst/>
                <a:ahLst/>
                <a:cxnLst/>
                <a:rect l="l" t="t" r="r" b="b"/>
                <a:pathLst>
                  <a:path w="120000" h="120000" extrusionOk="0">
                    <a:moveTo>
                      <a:pt x="4240" y="0"/>
                    </a:moveTo>
                    <a:lnTo>
                      <a:pt x="29469" y="2255"/>
                    </a:lnTo>
                    <a:lnTo>
                      <a:pt x="29469" y="35187"/>
                    </a:lnTo>
                    <a:lnTo>
                      <a:pt x="51731" y="35187"/>
                    </a:lnTo>
                    <a:lnTo>
                      <a:pt x="51731" y="2255"/>
                    </a:lnTo>
                    <a:lnTo>
                      <a:pt x="65300" y="2255"/>
                    </a:lnTo>
                    <a:lnTo>
                      <a:pt x="65300" y="35187"/>
                    </a:lnTo>
                    <a:lnTo>
                      <a:pt x="65512" y="36090"/>
                    </a:lnTo>
                    <a:lnTo>
                      <a:pt x="66784" y="37443"/>
                    </a:lnTo>
                    <a:lnTo>
                      <a:pt x="68480" y="40601"/>
                    </a:lnTo>
                    <a:lnTo>
                      <a:pt x="70600" y="43308"/>
                    </a:lnTo>
                    <a:lnTo>
                      <a:pt x="72720" y="46917"/>
                    </a:lnTo>
                    <a:lnTo>
                      <a:pt x="74416" y="49624"/>
                    </a:lnTo>
                    <a:lnTo>
                      <a:pt x="76113" y="53233"/>
                    </a:lnTo>
                    <a:lnTo>
                      <a:pt x="76961" y="55037"/>
                    </a:lnTo>
                    <a:lnTo>
                      <a:pt x="77809" y="57744"/>
                    </a:lnTo>
                    <a:lnTo>
                      <a:pt x="79081" y="61353"/>
                    </a:lnTo>
                    <a:lnTo>
                      <a:pt x="80777" y="65864"/>
                    </a:lnTo>
                    <a:lnTo>
                      <a:pt x="82261" y="71278"/>
                    </a:lnTo>
                    <a:lnTo>
                      <a:pt x="83745" y="77142"/>
                    </a:lnTo>
                    <a:lnTo>
                      <a:pt x="85441" y="82105"/>
                    </a:lnTo>
                    <a:lnTo>
                      <a:pt x="86501" y="86616"/>
                    </a:lnTo>
                    <a:lnTo>
                      <a:pt x="87561" y="89323"/>
                    </a:lnTo>
                    <a:lnTo>
                      <a:pt x="87773" y="90225"/>
                    </a:lnTo>
                    <a:lnTo>
                      <a:pt x="92650" y="80751"/>
                    </a:lnTo>
                    <a:lnTo>
                      <a:pt x="90742" y="75789"/>
                    </a:lnTo>
                    <a:lnTo>
                      <a:pt x="92650" y="72180"/>
                    </a:lnTo>
                    <a:lnTo>
                      <a:pt x="107067" y="73082"/>
                    </a:lnTo>
                    <a:lnTo>
                      <a:pt x="107067" y="87518"/>
                    </a:lnTo>
                    <a:lnTo>
                      <a:pt x="117243" y="90225"/>
                    </a:lnTo>
                    <a:lnTo>
                      <a:pt x="120000" y="96541"/>
                    </a:lnTo>
                    <a:lnTo>
                      <a:pt x="113851" y="96541"/>
                    </a:lnTo>
                    <a:lnTo>
                      <a:pt x="114911" y="102406"/>
                    </a:lnTo>
                    <a:lnTo>
                      <a:pt x="96890" y="102406"/>
                    </a:lnTo>
                    <a:lnTo>
                      <a:pt x="94770" y="108270"/>
                    </a:lnTo>
                    <a:lnTo>
                      <a:pt x="87561" y="102406"/>
                    </a:lnTo>
                    <a:lnTo>
                      <a:pt x="87561" y="111879"/>
                    </a:lnTo>
                    <a:lnTo>
                      <a:pt x="76961" y="114586"/>
                    </a:lnTo>
                    <a:lnTo>
                      <a:pt x="73568" y="107368"/>
                    </a:lnTo>
                    <a:lnTo>
                      <a:pt x="62120" y="108270"/>
                    </a:lnTo>
                    <a:lnTo>
                      <a:pt x="57243" y="114586"/>
                    </a:lnTo>
                    <a:lnTo>
                      <a:pt x="51943" y="120000"/>
                    </a:lnTo>
                    <a:lnTo>
                      <a:pt x="51943" y="112781"/>
                    </a:lnTo>
                    <a:lnTo>
                      <a:pt x="47067" y="111879"/>
                    </a:lnTo>
                    <a:lnTo>
                      <a:pt x="44310" y="120000"/>
                    </a:lnTo>
                    <a:lnTo>
                      <a:pt x="40282" y="120000"/>
                    </a:lnTo>
                    <a:lnTo>
                      <a:pt x="34982" y="107368"/>
                    </a:lnTo>
                    <a:lnTo>
                      <a:pt x="31590" y="98345"/>
                    </a:lnTo>
                    <a:lnTo>
                      <a:pt x="31590" y="91127"/>
                    </a:lnTo>
                    <a:lnTo>
                      <a:pt x="31166" y="90225"/>
                    </a:lnTo>
                    <a:lnTo>
                      <a:pt x="29469" y="89323"/>
                    </a:lnTo>
                    <a:lnTo>
                      <a:pt x="28197" y="87067"/>
                    </a:lnTo>
                    <a:lnTo>
                      <a:pt x="27349" y="84812"/>
                    </a:lnTo>
                    <a:lnTo>
                      <a:pt x="27349" y="81654"/>
                    </a:lnTo>
                    <a:lnTo>
                      <a:pt x="27349" y="77593"/>
                    </a:lnTo>
                    <a:lnTo>
                      <a:pt x="27349" y="73082"/>
                    </a:lnTo>
                    <a:lnTo>
                      <a:pt x="27349" y="69924"/>
                    </a:lnTo>
                    <a:lnTo>
                      <a:pt x="27349" y="68571"/>
                    </a:lnTo>
                    <a:lnTo>
                      <a:pt x="19293" y="67669"/>
                    </a:lnTo>
                    <a:lnTo>
                      <a:pt x="11236" y="50526"/>
                    </a:lnTo>
                    <a:lnTo>
                      <a:pt x="6360" y="50526"/>
                    </a:lnTo>
                    <a:lnTo>
                      <a:pt x="0" y="35187"/>
                    </a:lnTo>
                    <a:lnTo>
                      <a:pt x="0" y="13533"/>
                    </a:lnTo>
                    <a:lnTo>
                      <a:pt x="3604" y="5413"/>
                    </a:lnTo>
                    <a:lnTo>
                      <a:pt x="424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93" name="Google Shape;2693;p110"/>
              <p:cNvSpPr/>
              <p:nvPr/>
            </p:nvSpPr>
            <p:spPr>
              <a:xfrm>
                <a:off x="5751512" y="1743075"/>
                <a:ext cx="914400" cy="487500"/>
              </a:xfrm>
              <a:custGeom>
                <a:avLst/>
                <a:gdLst/>
                <a:ahLst/>
                <a:cxnLst/>
                <a:rect l="l" t="t" r="r" b="b"/>
                <a:pathLst>
                  <a:path w="120000" h="120000" extrusionOk="0">
                    <a:moveTo>
                      <a:pt x="17083" y="0"/>
                    </a:moveTo>
                    <a:lnTo>
                      <a:pt x="94166" y="0"/>
                    </a:lnTo>
                    <a:lnTo>
                      <a:pt x="98541" y="16416"/>
                    </a:lnTo>
                    <a:lnTo>
                      <a:pt x="98541" y="43778"/>
                    </a:lnTo>
                    <a:lnTo>
                      <a:pt x="104166" y="56677"/>
                    </a:lnTo>
                    <a:lnTo>
                      <a:pt x="104166" y="70749"/>
                    </a:lnTo>
                    <a:lnTo>
                      <a:pt x="104791" y="71530"/>
                    </a:lnTo>
                    <a:lnTo>
                      <a:pt x="105416" y="73876"/>
                    </a:lnTo>
                    <a:lnTo>
                      <a:pt x="106666" y="76221"/>
                    </a:lnTo>
                    <a:lnTo>
                      <a:pt x="108333" y="78175"/>
                    </a:lnTo>
                    <a:lnTo>
                      <a:pt x="110000" y="78957"/>
                    </a:lnTo>
                    <a:lnTo>
                      <a:pt x="111041" y="78175"/>
                    </a:lnTo>
                    <a:lnTo>
                      <a:pt x="112083" y="77394"/>
                    </a:lnTo>
                    <a:lnTo>
                      <a:pt x="112708" y="77003"/>
                    </a:lnTo>
                    <a:lnTo>
                      <a:pt x="113125" y="75830"/>
                    </a:lnTo>
                    <a:lnTo>
                      <a:pt x="113750" y="75048"/>
                    </a:lnTo>
                    <a:lnTo>
                      <a:pt x="113750" y="74657"/>
                    </a:lnTo>
                    <a:lnTo>
                      <a:pt x="113958" y="73876"/>
                    </a:lnTo>
                    <a:lnTo>
                      <a:pt x="113958" y="73876"/>
                    </a:lnTo>
                    <a:lnTo>
                      <a:pt x="113958" y="73876"/>
                    </a:lnTo>
                    <a:lnTo>
                      <a:pt x="114166" y="74657"/>
                    </a:lnTo>
                    <a:lnTo>
                      <a:pt x="114375" y="75439"/>
                    </a:lnTo>
                    <a:lnTo>
                      <a:pt x="114791" y="76221"/>
                    </a:lnTo>
                    <a:lnTo>
                      <a:pt x="115000" y="77394"/>
                    </a:lnTo>
                    <a:lnTo>
                      <a:pt x="115208" y="77785"/>
                    </a:lnTo>
                    <a:lnTo>
                      <a:pt x="115833" y="78957"/>
                    </a:lnTo>
                    <a:lnTo>
                      <a:pt x="116041" y="79739"/>
                    </a:lnTo>
                    <a:lnTo>
                      <a:pt x="116250" y="79739"/>
                    </a:lnTo>
                    <a:lnTo>
                      <a:pt x="116458" y="79739"/>
                    </a:lnTo>
                    <a:lnTo>
                      <a:pt x="116666" y="79739"/>
                    </a:lnTo>
                    <a:lnTo>
                      <a:pt x="116666" y="78957"/>
                    </a:lnTo>
                    <a:lnTo>
                      <a:pt x="116666" y="69185"/>
                    </a:lnTo>
                    <a:lnTo>
                      <a:pt x="120000" y="70749"/>
                    </a:lnTo>
                    <a:lnTo>
                      <a:pt x="120000" y="79739"/>
                    </a:lnTo>
                    <a:lnTo>
                      <a:pt x="117500" y="83257"/>
                    </a:lnTo>
                    <a:lnTo>
                      <a:pt x="114791" y="83257"/>
                    </a:lnTo>
                    <a:lnTo>
                      <a:pt x="112708" y="91465"/>
                    </a:lnTo>
                    <a:lnTo>
                      <a:pt x="95208" y="91465"/>
                    </a:lnTo>
                    <a:lnTo>
                      <a:pt x="95208" y="119999"/>
                    </a:lnTo>
                    <a:lnTo>
                      <a:pt x="73333" y="119999"/>
                    </a:lnTo>
                    <a:lnTo>
                      <a:pt x="73333" y="91465"/>
                    </a:lnTo>
                    <a:lnTo>
                      <a:pt x="48541" y="89511"/>
                    </a:lnTo>
                    <a:lnTo>
                      <a:pt x="48541" y="81693"/>
                    </a:lnTo>
                    <a:lnTo>
                      <a:pt x="48541" y="80912"/>
                    </a:lnTo>
                    <a:lnTo>
                      <a:pt x="47916" y="78175"/>
                    </a:lnTo>
                    <a:lnTo>
                      <a:pt x="47500" y="75439"/>
                    </a:lnTo>
                    <a:lnTo>
                      <a:pt x="46666" y="73485"/>
                    </a:lnTo>
                    <a:lnTo>
                      <a:pt x="45208" y="72703"/>
                    </a:lnTo>
                    <a:lnTo>
                      <a:pt x="43333" y="71921"/>
                    </a:lnTo>
                    <a:lnTo>
                      <a:pt x="40833" y="71921"/>
                    </a:lnTo>
                    <a:lnTo>
                      <a:pt x="38541" y="71530"/>
                    </a:lnTo>
                    <a:lnTo>
                      <a:pt x="36250" y="71140"/>
                    </a:lnTo>
                    <a:lnTo>
                      <a:pt x="34375" y="71140"/>
                    </a:lnTo>
                    <a:lnTo>
                      <a:pt x="33750" y="70749"/>
                    </a:lnTo>
                    <a:lnTo>
                      <a:pt x="33750" y="58241"/>
                    </a:lnTo>
                    <a:lnTo>
                      <a:pt x="24583" y="44169"/>
                    </a:lnTo>
                    <a:lnTo>
                      <a:pt x="17916" y="44169"/>
                    </a:lnTo>
                    <a:lnTo>
                      <a:pt x="13125" y="35570"/>
                    </a:lnTo>
                    <a:lnTo>
                      <a:pt x="13125" y="26188"/>
                    </a:lnTo>
                    <a:lnTo>
                      <a:pt x="7708" y="18762"/>
                    </a:lnTo>
                    <a:lnTo>
                      <a:pt x="2291" y="17589"/>
                    </a:lnTo>
                    <a:lnTo>
                      <a:pt x="0" y="2736"/>
                    </a:lnTo>
                    <a:lnTo>
                      <a:pt x="13125" y="2736"/>
                    </a:lnTo>
                    <a:lnTo>
                      <a:pt x="1708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94" name="Google Shape;2694;p110"/>
              <p:cNvSpPr/>
              <p:nvPr/>
            </p:nvSpPr>
            <p:spPr>
              <a:xfrm>
                <a:off x="5519737" y="1246187"/>
                <a:ext cx="982800" cy="507900"/>
              </a:xfrm>
              <a:custGeom>
                <a:avLst/>
                <a:gdLst/>
                <a:ahLst/>
                <a:cxnLst/>
                <a:rect l="l" t="t" r="r" b="b"/>
                <a:pathLst>
                  <a:path w="120000" h="120000" extrusionOk="0">
                    <a:moveTo>
                      <a:pt x="3101" y="0"/>
                    </a:moveTo>
                    <a:lnTo>
                      <a:pt x="40516" y="0"/>
                    </a:lnTo>
                    <a:lnTo>
                      <a:pt x="54281" y="4500"/>
                    </a:lnTo>
                    <a:lnTo>
                      <a:pt x="60484" y="21375"/>
                    </a:lnTo>
                    <a:lnTo>
                      <a:pt x="60484" y="31500"/>
                    </a:lnTo>
                    <a:lnTo>
                      <a:pt x="97318" y="31500"/>
                    </a:lnTo>
                    <a:lnTo>
                      <a:pt x="113990" y="64500"/>
                    </a:lnTo>
                    <a:lnTo>
                      <a:pt x="113990" y="72000"/>
                    </a:lnTo>
                    <a:lnTo>
                      <a:pt x="108949" y="72000"/>
                    </a:lnTo>
                    <a:lnTo>
                      <a:pt x="106429" y="61125"/>
                    </a:lnTo>
                    <a:lnTo>
                      <a:pt x="99644" y="57375"/>
                    </a:lnTo>
                    <a:lnTo>
                      <a:pt x="100226" y="72000"/>
                    </a:lnTo>
                    <a:lnTo>
                      <a:pt x="106429" y="86250"/>
                    </a:lnTo>
                    <a:lnTo>
                      <a:pt x="108949" y="86250"/>
                    </a:lnTo>
                    <a:lnTo>
                      <a:pt x="113990" y="77250"/>
                    </a:lnTo>
                    <a:lnTo>
                      <a:pt x="115928" y="86250"/>
                    </a:lnTo>
                    <a:lnTo>
                      <a:pt x="115928" y="96000"/>
                    </a:lnTo>
                    <a:lnTo>
                      <a:pt x="116316" y="98250"/>
                    </a:lnTo>
                    <a:lnTo>
                      <a:pt x="117092" y="101250"/>
                    </a:lnTo>
                    <a:lnTo>
                      <a:pt x="118061" y="103875"/>
                    </a:lnTo>
                    <a:lnTo>
                      <a:pt x="118836" y="106500"/>
                    </a:lnTo>
                    <a:lnTo>
                      <a:pt x="119418" y="109125"/>
                    </a:lnTo>
                    <a:lnTo>
                      <a:pt x="120000" y="109500"/>
                    </a:lnTo>
                    <a:lnTo>
                      <a:pt x="118061" y="117375"/>
                    </a:lnTo>
                    <a:lnTo>
                      <a:pt x="44200" y="117375"/>
                    </a:lnTo>
                    <a:lnTo>
                      <a:pt x="40516" y="120000"/>
                    </a:lnTo>
                    <a:lnTo>
                      <a:pt x="28303" y="120000"/>
                    </a:lnTo>
                    <a:lnTo>
                      <a:pt x="24232" y="117375"/>
                    </a:lnTo>
                    <a:lnTo>
                      <a:pt x="24426" y="117375"/>
                    </a:lnTo>
                    <a:lnTo>
                      <a:pt x="24232" y="116625"/>
                    </a:lnTo>
                    <a:lnTo>
                      <a:pt x="24038" y="116625"/>
                    </a:lnTo>
                    <a:lnTo>
                      <a:pt x="23457" y="116250"/>
                    </a:lnTo>
                    <a:lnTo>
                      <a:pt x="21906" y="114000"/>
                    </a:lnTo>
                    <a:lnTo>
                      <a:pt x="19579" y="110625"/>
                    </a:lnTo>
                    <a:lnTo>
                      <a:pt x="17447" y="107250"/>
                    </a:lnTo>
                    <a:lnTo>
                      <a:pt x="15315" y="102375"/>
                    </a:lnTo>
                    <a:lnTo>
                      <a:pt x="13376" y="98250"/>
                    </a:lnTo>
                    <a:lnTo>
                      <a:pt x="11825" y="94500"/>
                    </a:lnTo>
                    <a:lnTo>
                      <a:pt x="10274" y="92250"/>
                    </a:lnTo>
                    <a:lnTo>
                      <a:pt x="9693" y="91125"/>
                    </a:lnTo>
                    <a:lnTo>
                      <a:pt x="8917" y="89625"/>
                    </a:lnTo>
                    <a:lnTo>
                      <a:pt x="7948" y="87375"/>
                    </a:lnTo>
                    <a:lnTo>
                      <a:pt x="6785" y="84375"/>
                    </a:lnTo>
                    <a:lnTo>
                      <a:pt x="5234" y="81375"/>
                    </a:lnTo>
                    <a:lnTo>
                      <a:pt x="4071" y="78375"/>
                    </a:lnTo>
                    <a:lnTo>
                      <a:pt x="3489" y="76500"/>
                    </a:lnTo>
                    <a:lnTo>
                      <a:pt x="3101" y="75750"/>
                    </a:lnTo>
                    <a:lnTo>
                      <a:pt x="3101" y="67125"/>
                    </a:lnTo>
                    <a:lnTo>
                      <a:pt x="387" y="67125"/>
                    </a:lnTo>
                    <a:lnTo>
                      <a:pt x="0" y="46500"/>
                    </a:lnTo>
                    <a:lnTo>
                      <a:pt x="387" y="46125"/>
                    </a:lnTo>
                    <a:lnTo>
                      <a:pt x="1357" y="44250"/>
                    </a:lnTo>
                    <a:lnTo>
                      <a:pt x="2132" y="42000"/>
                    </a:lnTo>
                    <a:lnTo>
                      <a:pt x="3683" y="39375"/>
                    </a:lnTo>
                    <a:lnTo>
                      <a:pt x="4652" y="36000"/>
                    </a:lnTo>
                    <a:lnTo>
                      <a:pt x="5621" y="33375"/>
                    </a:lnTo>
                    <a:lnTo>
                      <a:pt x="5815" y="30000"/>
                    </a:lnTo>
                    <a:lnTo>
                      <a:pt x="5621" y="25875"/>
                    </a:lnTo>
                    <a:lnTo>
                      <a:pt x="5040" y="21750"/>
                    </a:lnTo>
                    <a:lnTo>
                      <a:pt x="4458" y="17625"/>
                    </a:lnTo>
                    <a:lnTo>
                      <a:pt x="3877" y="13875"/>
                    </a:lnTo>
                    <a:lnTo>
                      <a:pt x="3489" y="11625"/>
                    </a:lnTo>
                    <a:lnTo>
                      <a:pt x="3101" y="10500"/>
                    </a:lnTo>
                    <a:lnTo>
                      <a:pt x="3101"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95" name="Google Shape;2695;p110"/>
              <p:cNvSpPr/>
              <p:nvPr/>
            </p:nvSpPr>
            <p:spPr>
              <a:xfrm>
                <a:off x="5851525" y="1000125"/>
                <a:ext cx="651000" cy="379500"/>
              </a:xfrm>
              <a:custGeom>
                <a:avLst/>
                <a:gdLst/>
                <a:ahLst/>
                <a:cxnLst/>
                <a:rect l="l" t="t" r="r" b="b"/>
                <a:pathLst>
                  <a:path w="120000" h="120000" extrusionOk="0">
                    <a:moveTo>
                      <a:pt x="69365" y="0"/>
                    </a:moveTo>
                    <a:lnTo>
                      <a:pt x="69365" y="24100"/>
                    </a:lnTo>
                    <a:lnTo>
                      <a:pt x="85756" y="50711"/>
                    </a:lnTo>
                    <a:lnTo>
                      <a:pt x="86341" y="51213"/>
                    </a:lnTo>
                    <a:lnTo>
                      <a:pt x="88390" y="52719"/>
                    </a:lnTo>
                    <a:lnTo>
                      <a:pt x="90731" y="55230"/>
                    </a:lnTo>
                    <a:lnTo>
                      <a:pt x="93365" y="56736"/>
                    </a:lnTo>
                    <a:lnTo>
                      <a:pt x="95121" y="59246"/>
                    </a:lnTo>
                    <a:lnTo>
                      <a:pt x="96585" y="61255"/>
                    </a:lnTo>
                    <a:lnTo>
                      <a:pt x="97756" y="61757"/>
                    </a:lnTo>
                    <a:lnTo>
                      <a:pt x="99804" y="62259"/>
                    </a:lnTo>
                    <a:lnTo>
                      <a:pt x="101560" y="61757"/>
                    </a:lnTo>
                    <a:lnTo>
                      <a:pt x="103317" y="61255"/>
                    </a:lnTo>
                    <a:lnTo>
                      <a:pt x="104195" y="61255"/>
                    </a:lnTo>
                    <a:lnTo>
                      <a:pt x="104195" y="67280"/>
                    </a:lnTo>
                    <a:lnTo>
                      <a:pt x="113853" y="67280"/>
                    </a:lnTo>
                    <a:lnTo>
                      <a:pt x="117365" y="53221"/>
                    </a:lnTo>
                    <a:lnTo>
                      <a:pt x="120000" y="67280"/>
                    </a:lnTo>
                    <a:lnTo>
                      <a:pt x="119121" y="67782"/>
                    </a:lnTo>
                    <a:lnTo>
                      <a:pt x="118243" y="70292"/>
                    </a:lnTo>
                    <a:lnTo>
                      <a:pt x="117073" y="72803"/>
                    </a:lnTo>
                    <a:lnTo>
                      <a:pt x="115902" y="76820"/>
                    </a:lnTo>
                    <a:lnTo>
                      <a:pt x="115609" y="80836"/>
                    </a:lnTo>
                    <a:lnTo>
                      <a:pt x="115317" y="84853"/>
                    </a:lnTo>
                    <a:lnTo>
                      <a:pt x="114146" y="88368"/>
                    </a:lnTo>
                    <a:lnTo>
                      <a:pt x="112097" y="91882"/>
                    </a:lnTo>
                    <a:lnTo>
                      <a:pt x="110341" y="95397"/>
                    </a:lnTo>
                    <a:lnTo>
                      <a:pt x="108878" y="96903"/>
                    </a:lnTo>
                    <a:lnTo>
                      <a:pt x="108000" y="98410"/>
                    </a:lnTo>
                    <a:lnTo>
                      <a:pt x="98341" y="103430"/>
                    </a:lnTo>
                    <a:lnTo>
                      <a:pt x="91902" y="91882"/>
                    </a:lnTo>
                    <a:lnTo>
                      <a:pt x="95707" y="85857"/>
                    </a:lnTo>
                    <a:lnTo>
                      <a:pt x="105073" y="88870"/>
                    </a:lnTo>
                    <a:lnTo>
                      <a:pt x="108878" y="82845"/>
                    </a:lnTo>
                    <a:lnTo>
                      <a:pt x="102439" y="77322"/>
                    </a:lnTo>
                    <a:lnTo>
                      <a:pt x="101268" y="76820"/>
                    </a:lnTo>
                    <a:lnTo>
                      <a:pt x="98634" y="75815"/>
                    </a:lnTo>
                    <a:lnTo>
                      <a:pt x="95707" y="75815"/>
                    </a:lnTo>
                    <a:lnTo>
                      <a:pt x="92487" y="76820"/>
                    </a:lnTo>
                    <a:lnTo>
                      <a:pt x="90439" y="79330"/>
                    </a:lnTo>
                    <a:lnTo>
                      <a:pt x="89268" y="82845"/>
                    </a:lnTo>
                    <a:lnTo>
                      <a:pt x="88390" y="87866"/>
                    </a:lnTo>
                    <a:lnTo>
                      <a:pt x="87512" y="92887"/>
                    </a:lnTo>
                    <a:lnTo>
                      <a:pt x="86341" y="98410"/>
                    </a:lnTo>
                    <a:lnTo>
                      <a:pt x="86048" y="101422"/>
                    </a:lnTo>
                    <a:lnTo>
                      <a:pt x="85756" y="103430"/>
                    </a:lnTo>
                    <a:lnTo>
                      <a:pt x="85756" y="120000"/>
                    </a:lnTo>
                    <a:lnTo>
                      <a:pt x="30146" y="120000"/>
                    </a:lnTo>
                    <a:lnTo>
                      <a:pt x="30146" y="106443"/>
                    </a:lnTo>
                    <a:lnTo>
                      <a:pt x="20780" y="83849"/>
                    </a:lnTo>
                    <a:lnTo>
                      <a:pt x="0" y="77824"/>
                    </a:lnTo>
                    <a:lnTo>
                      <a:pt x="0" y="5020"/>
                    </a:lnTo>
                    <a:lnTo>
                      <a:pt x="62048" y="5020"/>
                    </a:lnTo>
                    <a:lnTo>
                      <a:pt x="6936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96" name="Google Shape;2696;p110"/>
              <p:cNvSpPr/>
              <p:nvPr/>
            </p:nvSpPr>
            <p:spPr>
              <a:xfrm>
                <a:off x="5321300" y="207962"/>
                <a:ext cx="944700" cy="807900"/>
              </a:xfrm>
              <a:custGeom>
                <a:avLst/>
                <a:gdLst/>
                <a:ahLst/>
                <a:cxnLst/>
                <a:rect l="l" t="t" r="r" b="b"/>
                <a:pathLst>
                  <a:path w="120000" h="120000" extrusionOk="0">
                    <a:moveTo>
                      <a:pt x="63126" y="0"/>
                    </a:moveTo>
                    <a:lnTo>
                      <a:pt x="82487" y="0"/>
                    </a:lnTo>
                    <a:lnTo>
                      <a:pt x="86924" y="7544"/>
                    </a:lnTo>
                    <a:lnTo>
                      <a:pt x="86924" y="14381"/>
                    </a:lnTo>
                    <a:lnTo>
                      <a:pt x="87126" y="14381"/>
                    </a:lnTo>
                    <a:lnTo>
                      <a:pt x="87327" y="14381"/>
                    </a:lnTo>
                    <a:lnTo>
                      <a:pt x="87932" y="14616"/>
                    </a:lnTo>
                    <a:lnTo>
                      <a:pt x="88739" y="15088"/>
                    </a:lnTo>
                    <a:lnTo>
                      <a:pt x="89142" y="15795"/>
                    </a:lnTo>
                    <a:lnTo>
                      <a:pt x="89747" y="16738"/>
                    </a:lnTo>
                    <a:lnTo>
                      <a:pt x="89949" y="17445"/>
                    </a:lnTo>
                    <a:lnTo>
                      <a:pt x="90151" y="19332"/>
                    </a:lnTo>
                    <a:lnTo>
                      <a:pt x="90957" y="21218"/>
                    </a:lnTo>
                    <a:lnTo>
                      <a:pt x="91966" y="23339"/>
                    </a:lnTo>
                    <a:lnTo>
                      <a:pt x="92571" y="24990"/>
                    </a:lnTo>
                    <a:lnTo>
                      <a:pt x="93176" y="26404"/>
                    </a:lnTo>
                    <a:lnTo>
                      <a:pt x="93378" y="27111"/>
                    </a:lnTo>
                    <a:lnTo>
                      <a:pt x="93378" y="31827"/>
                    </a:lnTo>
                    <a:lnTo>
                      <a:pt x="100436" y="37249"/>
                    </a:lnTo>
                    <a:lnTo>
                      <a:pt x="100436" y="42200"/>
                    </a:lnTo>
                    <a:lnTo>
                      <a:pt x="104873" y="42200"/>
                    </a:lnTo>
                    <a:lnTo>
                      <a:pt x="104873" y="46915"/>
                    </a:lnTo>
                    <a:lnTo>
                      <a:pt x="100436" y="46915"/>
                    </a:lnTo>
                    <a:lnTo>
                      <a:pt x="100840" y="54459"/>
                    </a:lnTo>
                    <a:lnTo>
                      <a:pt x="101042" y="54695"/>
                    </a:lnTo>
                    <a:lnTo>
                      <a:pt x="101647" y="55874"/>
                    </a:lnTo>
                    <a:lnTo>
                      <a:pt x="102050" y="57288"/>
                    </a:lnTo>
                    <a:lnTo>
                      <a:pt x="102655" y="58939"/>
                    </a:lnTo>
                    <a:lnTo>
                      <a:pt x="102857" y="60353"/>
                    </a:lnTo>
                    <a:lnTo>
                      <a:pt x="102655" y="62239"/>
                    </a:lnTo>
                    <a:lnTo>
                      <a:pt x="102857" y="63889"/>
                    </a:lnTo>
                    <a:lnTo>
                      <a:pt x="103058" y="65068"/>
                    </a:lnTo>
                    <a:lnTo>
                      <a:pt x="103058" y="65304"/>
                    </a:lnTo>
                    <a:lnTo>
                      <a:pt x="104873" y="61060"/>
                    </a:lnTo>
                    <a:lnTo>
                      <a:pt x="104873" y="89115"/>
                    </a:lnTo>
                    <a:lnTo>
                      <a:pt x="108705" y="89115"/>
                    </a:lnTo>
                    <a:lnTo>
                      <a:pt x="111932" y="92180"/>
                    </a:lnTo>
                    <a:lnTo>
                      <a:pt x="117176" y="92180"/>
                    </a:lnTo>
                    <a:lnTo>
                      <a:pt x="112739" y="98310"/>
                    </a:lnTo>
                    <a:lnTo>
                      <a:pt x="113344" y="101375"/>
                    </a:lnTo>
                    <a:lnTo>
                      <a:pt x="110722" y="101375"/>
                    </a:lnTo>
                    <a:lnTo>
                      <a:pt x="111932" y="107976"/>
                    </a:lnTo>
                    <a:lnTo>
                      <a:pt x="120000" y="117642"/>
                    </a:lnTo>
                    <a:lnTo>
                      <a:pt x="115159" y="117642"/>
                    </a:lnTo>
                    <a:lnTo>
                      <a:pt x="110117" y="120000"/>
                    </a:lnTo>
                    <a:lnTo>
                      <a:pt x="67361" y="120000"/>
                    </a:lnTo>
                    <a:lnTo>
                      <a:pt x="67361" y="82750"/>
                    </a:lnTo>
                    <a:lnTo>
                      <a:pt x="40739" y="82750"/>
                    </a:lnTo>
                    <a:lnTo>
                      <a:pt x="40537" y="83693"/>
                    </a:lnTo>
                    <a:lnTo>
                      <a:pt x="40537" y="86051"/>
                    </a:lnTo>
                    <a:lnTo>
                      <a:pt x="40537" y="89115"/>
                    </a:lnTo>
                    <a:lnTo>
                      <a:pt x="40537" y="92652"/>
                    </a:lnTo>
                    <a:lnTo>
                      <a:pt x="40537" y="95952"/>
                    </a:lnTo>
                    <a:lnTo>
                      <a:pt x="40537" y="98546"/>
                    </a:lnTo>
                    <a:lnTo>
                      <a:pt x="40739" y="99724"/>
                    </a:lnTo>
                    <a:lnTo>
                      <a:pt x="39731" y="99960"/>
                    </a:lnTo>
                    <a:lnTo>
                      <a:pt x="37512" y="99960"/>
                    </a:lnTo>
                    <a:lnTo>
                      <a:pt x="34084" y="99960"/>
                    </a:lnTo>
                    <a:lnTo>
                      <a:pt x="29848" y="99960"/>
                    </a:lnTo>
                    <a:lnTo>
                      <a:pt x="25210" y="99960"/>
                    </a:lnTo>
                    <a:lnTo>
                      <a:pt x="20571" y="99960"/>
                    </a:lnTo>
                    <a:lnTo>
                      <a:pt x="16134" y="99724"/>
                    </a:lnTo>
                    <a:lnTo>
                      <a:pt x="12705" y="99724"/>
                    </a:lnTo>
                    <a:lnTo>
                      <a:pt x="9882" y="99724"/>
                    </a:lnTo>
                    <a:lnTo>
                      <a:pt x="8672" y="99724"/>
                    </a:lnTo>
                    <a:lnTo>
                      <a:pt x="8067" y="99017"/>
                    </a:lnTo>
                    <a:lnTo>
                      <a:pt x="7058" y="97367"/>
                    </a:lnTo>
                    <a:lnTo>
                      <a:pt x="6453" y="95009"/>
                    </a:lnTo>
                    <a:lnTo>
                      <a:pt x="5445" y="92652"/>
                    </a:lnTo>
                    <a:lnTo>
                      <a:pt x="4638" y="90766"/>
                    </a:lnTo>
                    <a:lnTo>
                      <a:pt x="4235" y="88880"/>
                    </a:lnTo>
                    <a:lnTo>
                      <a:pt x="3831" y="88408"/>
                    </a:lnTo>
                    <a:lnTo>
                      <a:pt x="3831" y="79921"/>
                    </a:lnTo>
                    <a:lnTo>
                      <a:pt x="0" y="77092"/>
                    </a:lnTo>
                    <a:lnTo>
                      <a:pt x="0" y="65304"/>
                    </a:lnTo>
                    <a:lnTo>
                      <a:pt x="4638" y="62475"/>
                    </a:lnTo>
                    <a:lnTo>
                      <a:pt x="4638" y="7544"/>
                    </a:lnTo>
                    <a:lnTo>
                      <a:pt x="70789" y="7544"/>
                    </a:lnTo>
                    <a:lnTo>
                      <a:pt x="63529" y="4479"/>
                    </a:lnTo>
                    <a:lnTo>
                      <a:pt x="63126"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697" name="Google Shape;2697;p110"/>
              <p:cNvSpPr/>
              <p:nvPr/>
            </p:nvSpPr>
            <p:spPr>
              <a:xfrm>
                <a:off x="4770437" y="647700"/>
                <a:ext cx="1081200" cy="614400"/>
              </a:xfrm>
              <a:custGeom>
                <a:avLst/>
                <a:gdLst/>
                <a:ahLst/>
                <a:cxnLst/>
                <a:rect l="l" t="t" r="r" b="b"/>
                <a:pathLst>
                  <a:path w="120000" h="120000" extrusionOk="0">
                    <a:moveTo>
                      <a:pt x="39118" y="0"/>
                    </a:moveTo>
                    <a:lnTo>
                      <a:pt x="61145" y="0"/>
                    </a:lnTo>
                    <a:lnTo>
                      <a:pt x="61145" y="15503"/>
                    </a:lnTo>
                    <a:lnTo>
                      <a:pt x="64493" y="19224"/>
                    </a:lnTo>
                    <a:lnTo>
                      <a:pt x="64493" y="30387"/>
                    </a:lnTo>
                    <a:lnTo>
                      <a:pt x="64845" y="31007"/>
                    </a:lnTo>
                    <a:lnTo>
                      <a:pt x="65198" y="33488"/>
                    </a:lnTo>
                    <a:lnTo>
                      <a:pt x="65903" y="35968"/>
                    </a:lnTo>
                    <a:lnTo>
                      <a:pt x="66784" y="39069"/>
                    </a:lnTo>
                    <a:lnTo>
                      <a:pt x="67312" y="42170"/>
                    </a:lnTo>
                    <a:lnTo>
                      <a:pt x="68193" y="44341"/>
                    </a:lnTo>
                    <a:lnTo>
                      <a:pt x="68722" y="45271"/>
                    </a:lnTo>
                    <a:lnTo>
                      <a:pt x="69779" y="45271"/>
                    </a:lnTo>
                    <a:lnTo>
                      <a:pt x="72246" y="45271"/>
                    </a:lnTo>
                    <a:lnTo>
                      <a:pt x="75242" y="45271"/>
                    </a:lnTo>
                    <a:lnTo>
                      <a:pt x="79118" y="45581"/>
                    </a:lnTo>
                    <a:lnTo>
                      <a:pt x="83171" y="45581"/>
                    </a:lnTo>
                    <a:lnTo>
                      <a:pt x="87224" y="45581"/>
                    </a:lnTo>
                    <a:lnTo>
                      <a:pt x="90925" y="45581"/>
                    </a:lnTo>
                    <a:lnTo>
                      <a:pt x="93920" y="45581"/>
                    </a:lnTo>
                    <a:lnTo>
                      <a:pt x="95859" y="45581"/>
                    </a:lnTo>
                    <a:lnTo>
                      <a:pt x="96740" y="45271"/>
                    </a:lnTo>
                    <a:lnTo>
                      <a:pt x="96563" y="43720"/>
                    </a:lnTo>
                    <a:lnTo>
                      <a:pt x="96563" y="40310"/>
                    </a:lnTo>
                    <a:lnTo>
                      <a:pt x="96563" y="35968"/>
                    </a:lnTo>
                    <a:lnTo>
                      <a:pt x="96563" y="31317"/>
                    </a:lnTo>
                    <a:lnTo>
                      <a:pt x="96563" y="27286"/>
                    </a:lnTo>
                    <a:lnTo>
                      <a:pt x="96563" y="24186"/>
                    </a:lnTo>
                    <a:lnTo>
                      <a:pt x="96740" y="22945"/>
                    </a:lnTo>
                    <a:lnTo>
                      <a:pt x="120000" y="22945"/>
                    </a:lnTo>
                    <a:lnTo>
                      <a:pt x="120000" y="116899"/>
                    </a:lnTo>
                    <a:lnTo>
                      <a:pt x="85991" y="116899"/>
                    </a:lnTo>
                    <a:lnTo>
                      <a:pt x="56387" y="115658"/>
                    </a:lnTo>
                    <a:lnTo>
                      <a:pt x="53920" y="120000"/>
                    </a:lnTo>
                    <a:lnTo>
                      <a:pt x="30837" y="120000"/>
                    </a:lnTo>
                    <a:lnTo>
                      <a:pt x="14977" y="95813"/>
                    </a:lnTo>
                    <a:lnTo>
                      <a:pt x="2466" y="95813"/>
                    </a:lnTo>
                    <a:lnTo>
                      <a:pt x="0" y="73178"/>
                    </a:lnTo>
                    <a:lnTo>
                      <a:pt x="2819" y="66976"/>
                    </a:lnTo>
                    <a:lnTo>
                      <a:pt x="2643" y="65736"/>
                    </a:lnTo>
                    <a:lnTo>
                      <a:pt x="2643" y="63565"/>
                    </a:lnTo>
                    <a:lnTo>
                      <a:pt x="2466" y="60465"/>
                    </a:lnTo>
                    <a:lnTo>
                      <a:pt x="2290" y="56744"/>
                    </a:lnTo>
                    <a:lnTo>
                      <a:pt x="2290" y="53333"/>
                    </a:lnTo>
                    <a:lnTo>
                      <a:pt x="2290" y="50542"/>
                    </a:lnTo>
                    <a:lnTo>
                      <a:pt x="2466" y="48682"/>
                    </a:lnTo>
                    <a:lnTo>
                      <a:pt x="2819" y="48372"/>
                    </a:lnTo>
                    <a:lnTo>
                      <a:pt x="3700" y="48682"/>
                    </a:lnTo>
                    <a:lnTo>
                      <a:pt x="5638" y="48682"/>
                    </a:lnTo>
                    <a:lnTo>
                      <a:pt x="8281" y="48372"/>
                    </a:lnTo>
                    <a:lnTo>
                      <a:pt x="10925" y="47751"/>
                    </a:lnTo>
                    <a:lnTo>
                      <a:pt x="13568" y="47131"/>
                    </a:lnTo>
                    <a:lnTo>
                      <a:pt x="15682" y="46201"/>
                    </a:lnTo>
                    <a:lnTo>
                      <a:pt x="17444" y="45891"/>
                    </a:lnTo>
                    <a:lnTo>
                      <a:pt x="17797" y="45581"/>
                    </a:lnTo>
                    <a:lnTo>
                      <a:pt x="18325" y="30697"/>
                    </a:lnTo>
                    <a:lnTo>
                      <a:pt x="27665" y="29147"/>
                    </a:lnTo>
                    <a:lnTo>
                      <a:pt x="27665" y="19534"/>
                    </a:lnTo>
                    <a:lnTo>
                      <a:pt x="39118"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cxnSp>
            <p:nvCxnSpPr>
              <p:cNvPr id="2698" name="Google Shape;2698;p110"/>
              <p:cNvCxnSpPr/>
              <p:nvPr/>
            </p:nvCxnSpPr>
            <p:spPr>
              <a:xfrm>
                <a:off x="5719762" y="1743075"/>
                <a:ext cx="0" cy="0"/>
              </a:xfrm>
              <a:prstGeom prst="straightConnector1">
                <a:avLst/>
              </a:prstGeom>
              <a:solidFill>
                <a:srgbClr val="A5A5A5"/>
              </a:solidFill>
              <a:ln w="9525" cap="flat" cmpd="sng">
                <a:solidFill>
                  <a:srgbClr val="FFFFFF"/>
                </a:solidFill>
                <a:prstDash val="solid"/>
                <a:round/>
                <a:headEnd type="none" w="sm" len="sm"/>
                <a:tailEnd type="none" w="sm" len="sm"/>
              </a:ln>
            </p:spPr>
          </p:cxnSp>
          <p:sp>
            <p:nvSpPr>
              <p:cNvPr id="2699" name="Google Shape;2699;p110"/>
              <p:cNvSpPr/>
              <p:nvPr/>
            </p:nvSpPr>
            <p:spPr>
              <a:xfrm>
                <a:off x="1987550" y="258762"/>
                <a:ext cx="3732300" cy="1484400"/>
              </a:xfrm>
              <a:custGeom>
                <a:avLst/>
                <a:gdLst/>
                <a:ahLst/>
                <a:cxnLst/>
                <a:rect l="l" t="t" r="r" b="b"/>
                <a:pathLst>
                  <a:path w="120000" h="120000" extrusionOk="0">
                    <a:moveTo>
                      <a:pt x="46652" y="61219"/>
                    </a:moveTo>
                    <a:lnTo>
                      <a:pt x="48132" y="63401"/>
                    </a:lnTo>
                    <a:lnTo>
                      <a:pt x="48490" y="66224"/>
                    </a:lnTo>
                    <a:lnTo>
                      <a:pt x="48285" y="68791"/>
                    </a:lnTo>
                    <a:lnTo>
                      <a:pt x="45835" y="68791"/>
                    </a:lnTo>
                    <a:lnTo>
                      <a:pt x="45172" y="65839"/>
                    </a:lnTo>
                    <a:lnTo>
                      <a:pt x="43692" y="65839"/>
                    </a:lnTo>
                    <a:lnTo>
                      <a:pt x="43692" y="73155"/>
                    </a:lnTo>
                    <a:lnTo>
                      <a:pt x="48132" y="73155"/>
                    </a:lnTo>
                    <a:lnTo>
                      <a:pt x="48643" y="88556"/>
                    </a:lnTo>
                    <a:lnTo>
                      <a:pt x="50888" y="88556"/>
                    </a:lnTo>
                    <a:lnTo>
                      <a:pt x="50888" y="91379"/>
                    </a:lnTo>
                    <a:lnTo>
                      <a:pt x="51450" y="93304"/>
                    </a:lnTo>
                    <a:lnTo>
                      <a:pt x="57626" y="93304"/>
                    </a:lnTo>
                    <a:lnTo>
                      <a:pt x="58239" y="91379"/>
                    </a:lnTo>
                    <a:lnTo>
                      <a:pt x="62322" y="93304"/>
                    </a:lnTo>
                    <a:lnTo>
                      <a:pt x="62220" y="92919"/>
                    </a:lnTo>
                    <a:lnTo>
                      <a:pt x="62067" y="92534"/>
                    </a:lnTo>
                    <a:lnTo>
                      <a:pt x="61965" y="91893"/>
                    </a:lnTo>
                    <a:lnTo>
                      <a:pt x="62016" y="90994"/>
                    </a:lnTo>
                    <a:lnTo>
                      <a:pt x="62322" y="90481"/>
                    </a:lnTo>
                    <a:lnTo>
                      <a:pt x="62781" y="89582"/>
                    </a:lnTo>
                    <a:lnTo>
                      <a:pt x="63343" y="88812"/>
                    </a:lnTo>
                    <a:lnTo>
                      <a:pt x="63904" y="87786"/>
                    </a:lnTo>
                    <a:lnTo>
                      <a:pt x="64415" y="86631"/>
                    </a:lnTo>
                    <a:lnTo>
                      <a:pt x="64772" y="85732"/>
                    </a:lnTo>
                    <a:lnTo>
                      <a:pt x="64976" y="85090"/>
                    </a:lnTo>
                    <a:lnTo>
                      <a:pt x="65078" y="84577"/>
                    </a:lnTo>
                    <a:lnTo>
                      <a:pt x="65435" y="84577"/>
                    </a:lnTo>
                    <a:lnTo>
                      <a:pt x="65844" y="84577"/>
                    </a:lnTo>
                    <a:lnTo>
                      <a:pt x="66405" y="84577"/>
                    </a:lnTo>
                    <a:lnTo>
                      <a:pt x="67120" y="84320"/>
                    </a:lnTo>
                    <a:lnTo>
                      <a:pt x="67783" y="83679"/>
                    </a:lnTo>
                    <a:lnTo>
                      <a:pt x="68345" y="83165"/>
                    </a:lnTo>
                    <a:lnTo>
                      <a:pt x="68804" y="82524"/>
                    </a:lnTo>
                    <a:lnTo>
                      <a:pt x="69059" y="82010"/>
                    </a:lnTo>
                    <a:lnTo>
                      <a:pt x="69111" y="81882"/>
                    </a:lnTo>
                    <a:lnTo>
                      <a:pt x="70744" y="82267"/>
                    </a:lnTo>
                    <a:lnTo>
                      <a:pt x="71407" y="79572"/>
                    </a:lnTo>
                    <a:lnTo>
                      <a:pt x="71407" y="71486"/>
                    </a:lnTo>
                    <a:lnTo>
                      <a:pt x="70693" y="69433"/>
                    </a:lnTo>
                    <a:lnTo>
                      <a:pt x="69774" y="71486"/>
                    </a:lnTo>
                    <a:lnTo>
                      <a:pt x="62832" y="71101"/>
                    </a:lnTo>
                    <a:lnTo>
                      <a:pt x="62220" y="69048"/>
                    </a:lnTo>
                    <a:lnTo>
                      <a:pt x="62016" y="62502"/>
                    </a:lnTo>
                    <a:lnTo>
                      <a:pt x="59413" y="62502"/>
                    </a:lnTo>
                    <a:lnTo>
                      <a:pt x="58953" y="61219"/>
                    </a:lnTo>
                    <a:lnTo>
                      <a:pt x="57524" y="61219"/>
                    </a:lnTo>
                    <a:lnTo>
                      <a:pt x="57524" y="70203"/>
                    </a:lnTo>
                    <a:lnTo>
                      <a:pt x="56605" y="69561"/>
                    </a:lnTo>
                    <a:lnTo>
                      <a:pt x="56299" y="66224"/>
                    </a:lnTo>
                    <a:lnTo>
                      <a:pt x="56299" y="62502"/>
                    </a:lnTo>
                    <a:lnTo>
                      <a:pt x="54206" y="61219"/>
                    </a:lnTo>
                    <a:lnTo>
                      <a:pt x="53543" y="64556"/>
                    </a:lnTo>
                    <a:lnTo>
                      <a:pt x="53543" y="64556"/>
                    </a:lnTo>
                    <a:lnTo>
                      <a:pt x="53543" y="64812"/>
                    </a:lnTo>
                    <a:lnTo>
                      <a:pt x="53543" y="64941"/>
                    </a:lnTo>
                    <a:lnTo>
                      <a:pt x="53441" y="65326"/>
                    </a:lnTo>
                    <a:lnTo>
                      <a:pt x="53390" y="65839"/>
                    </a:lnTo>
                    <a:lnTo>
                      <a:pt x="53339" y="65967"/>
                    </a:lnTo>
                    <a:lnTo>
                      <a:pt x="53287" y="66224"/>
                    </a:lnTo>
                    <a:lnTo>
                      <a:pt x="53083" y="66224"/>
                    </a:lnTo>
                    <a:lnTo>
                      <a:pt x="52318" y="66224"/>
                    </a:lnTo>
                    <a:lnTo>
                      <a:pt x="52011" y="66224"/>
                    </a:lnTo>
                    <a:lnTo>
                      <a:pt x="51909" y="66224"/>
                    </a:lnTo>
                    <a:lnTo>
                      <a:pt x="51399" y="64171"/>
                    </a:lnTo>
                    <a:lnTo>
                      <a:pt x="50582" y="64941"/>
                    </a:lnTo>
                    <a:lnTo>
                      <a:pt x="48796" y="61219"/>
                    </a:lnTo>
                    <a:lnTo>
                      <a:pt x="46652" y="61219"/>
                    </a:lnTo>
                    <a:close/>
                    <a:moveTo>
                      <a:pt x="57779" y="0"/>
                    </a:moveTo>
                    <a:lnTo>
                      <a:pt x="62220" y="0"/>
                    </a:lnTo>
                    <a:lnTo>
                      <a:pt x="63037" y="3208"/>
                    </a:lnTo>
                    <a:lnTo>
                      <a:pt x="63037" y="7443"/>
                    </a:lnTo>
                    <a:lnTo>
                      <a:pt x="62322" y="25026"/>
                    </a:lnTo>
                    <a:lnTo>
                      <a:pt x="63037" y="25026"/>
                    </a:lnTo>
                    <a:lnTo>
                      <a:pt x="64466" y="25925"/>
                    </a:lnTo>
                    <a:lnTo>
                      <a:pt x="65793" y="25155"/>
                    </a:lnTo>
                    <a:lnTo>
                      <a:pt x="66456" y="27593"/>
                    </a:lnTo>
                    <a:lnTo>
                      <a:pt x="66967" y="25540"/>
                    </a:lnTo>
                    <a:lnTo>
                      <a:pt x="70489" y="26310"/>
                    </a:lnTo>
                    <a:lnTo>
                      <a:pt x="70489" y="24256"/>
                    </a:lnTo>
                    <a:lnTo>
                      <a:pt x="73194" y="21689"/>
                    </a:lnTo>
                    <a:lnTo>
                      <a:pt x="73194" y="18481"/>
                    </a:lnTo>
                    <a:lnTo>
                      <a:pt x="72224" y="18224"/>
                    </a:lnTo>
                    <a:lnTo>
                      <a:pt x="70591" y="12834"/>
                    </a:lnTo>
                    <a:lnTo>
                      <a:pt x="71203" y="9882"/>
                    </a:lnTo>
                    <a:lnTo>
                      <a:pt x="74776" y="10267"/>
                    </a:lnTo>
                    <a:lnTo>
                      <a:pt x="74776" y="7957"/>
                    </a:lnTo>
                    <a:lnTo>
                      <a:pt x="75797" y="5903"/>
                    </a:lnTo>
                    <a:lnTo>
                      <a:pt x="76818" y="6160"/>
                    </a:lnTo>
                    <a:lnTo>
                      <a:pt x="76818" y="11165"/>
                    </a:lnTo>
                    <a:lnTo>
                      <a:pt x="76920" y="11165"/>
                    </a:lnTo>
                    <a:lnTo>
                      <a:pt x="77175" y="10909"/>
                    </a:lnTo>
                    <a:lnTo>
                      <a:pt x="77532" y="10780"/>
                    </a:lnTo>
                    <a:lnTo>
                      <a:pt x="77941" y="10780"/>
                    </a:lnTo>
                    <a:lnTo>
                      <a:pt x="78196" y="10909"/>
                    </a:lnTo>
                    <a:lnTo>
                      <a:pt x="78349" y="11422"/>
                    </a:lnTo>
                    <a:lnTo>
                      <a:pt x="78298" y="12064"/>
                    </a:lnTo>
                    <a:lnTo>
                      <a:pt x="78247" y="12962"/>
                    </a:lnTo>
                    <a:lnTo>
                      <a:pt x="78196" y="13989"/>
                    </a:lnTo>
                    <a:lnTo>
                      <a:pt x="78094" y="14887"/>
                    </a:lnTo>
                    <a:lnTo>
                      <a:pt x="78094" y="15529"/>
                    </a:lnTo>
                    <a:lnTo>
                      <a:pt x="78349" y="15657"/>
                    </a:lnTo>
                    <a:lnTo>
                      <a:pt x="78604" y="16042"/>
                    </a:lnTo>
                    <a:lnTo>
                      <a:pt x="78757" y="16812"/>
                    </a:lnTo>
                    <a:lnTo>
                      <a:pt x="78860" y="17582"/>
                    </a:lnTo>
                    <a:lnTo>
                      <a:pt x="78911" y="18481"/>
                    </a:lnTo>
                    <a:lnTo>
                      <a:pt x="78911" y="19379"/>
                    </a:lnTo>
                    <a:lnTo>
                      <a:pt x="78911" y="19636"/>
                    </a:lnTo>
                    <a:lnTo>
                      <a:pt x="80085" y="21689"/>
                    </a:lnTo>
                    <a:lnTo>
                      <a:pt x="80799" y="20919"/>
                    </a:lnTo>
                    <a:lnTo>
                      <a:pt x="80799" y="16941"/>
                    </a:lnTo>
                    <a:lnTo>
                      <a:pt x="83504" y="16427"/>
                    </a:lnTo>
                    <a:lnTo>
                      <a:pt x="83504" y="26310"/>
                    </a:lnTo>
                    <a:lnTo>
                      <a:pt x="84474" y="25796"/>
                    </a:lnTo>
                    <a:lnTo>
                      <a:pt x="86924" y="29133"/>
                    </a:lnTo>
                    <a:lnTo>
                      <a:pt x="87537" y="31443"/>
                    </a:lnTo>
                    <a:lnTo>
                      <a:pt x="100808" y="31443"/>
                    </a:lnTo>
                    <a:lnTo>
                      <a:pt x="97490" y="39529"/>
                    </a:lnTo>
                    <a:lnTo>
                      <a:pt x="97490" y="43508"/>
                    </a:lnTo>
                    <a:lnTo>
                      <a:pt x="94785" y="44149"/>
                    </a:lnTo>
                    <a:lnTo>
                      <a:pt x="94632" y="50310"/>
                    </a:lnTo>
                    <a:lnTo>
                      <a:pt x="94529" y="50438"/>
                    </a:lnTo>
                    <a:lnTo>
                      <a:pt x="94019" y="50566"/>
                    </a:lnTo>
                    <a:lnTo>
                      <a:pt x="93407" y="50951"/>
                    </a:lnTo>
                    <a:lnTo>
                      <a:pt x="92641" y="51208"/>
                    </a:lnTo>
                    <a:lnTo>
                      <a:pt x="91875" y="51465"/>
                    </a:lnTo>
                    <a:lnTo>
                      <a:pt x="91110" y="51593"/>
                    </a:lnTo>
                    <a:lnTo>
                      <a:pt x="90548" y="51593"/>
                    </a:lnTo>
                    <a:lnTo>
                      <a:pt x="90293" y="51465"/>
                    </a:lnTo>
                    <a:lnTo>
                      <a:pt x="90191" y="51593"/>
                    </a:lnTo>
                    <a:lnTo>
                      <a:pt x="90140" y="52363"/>
                    </a:lnTo>
                    <a:lnTo>
                      <a:pt x="90140" y="53518"/>
                    </a:lnTo>
                    <a:lnTo>
                      <a:pt x="90140" y="54930"/>
                    </a:lnTo>
                    <a:lnTo>
                      <a:pt x="90191" y="56470"/>
                    </a:lnTo>
                    <a:lnTo>
                      <a:pt x="90242" y="57754"/>
                    </a:lnTo>
                    <a:lnTo>
                      <a:pt x="90242" y="58652"/>
                    </a:lnTo>
                    <a:lnTo>
                      <a:pt x="90293" y="59165"/>
                    </a:lnTo>
                    <a:lnTo>
                      <a:pt x="89476" y="61732"/>
                    </a:lnTo>
                    <a:lnTo>
                      <a:pt x="90191" y="71101"/>
                    </a:lnTo>
                    <a:lnTo>
                      <a:pt x="93815" y="71101"/>
                    </a:lnTo>
                    <a:lnTo>
                      <a:pt x="98409" y="81112"/>
                    </a:lnTo>
                    <a:lnTo>
                      <a:pt x="105095" y="81112"/>
                    </a:lnTo>
                    <a:lnTo>
                      <a:pt x="105810" y="79315"/>
                    </a:lnTo>
                    <a:lnTo>
                      <a:pt x="114385" y="79828"/>
                    </a:lnTo>
                    <a:lnTo>
                      <a:pt x="114385" y="83422"/>
                    </a:lnTo>
                    <a:lnTo>
                      <a:pt x="114487" y="83807"/>
                    </a:lnTo>
                    <a:lnTo>
                      <a:pt x="114589" y="84577"/>
                    </a:lnTo>
                    <a:lnTo>
                      <a:pt x="114742" y="85860"/>
                    </a:lnTo>
                    <a:lnTo>
                      <a:pt x="114895" y="87272"/>
                    </a:lnTo>
                    <a:lnTo>
                      <a:pt x="115048" y="88684"/>
                    </a:lnTo>
                    <a:lnTo>
                      <a:pt x="115099" y="90096"/>
                    </a:lnTo>
                    <a:lnTo>
                      <a:pt x="115048" y="91251"/>
                    </a:lnTo>
                    <a:lnTo>
                      <a:pt x="114793" y="92149"/>
                    </a:lnTo>
                    <a:lnTo>
                      <a:pt x="114538" y="93304"/>
                    </a:lnTo>
                    <a:lnTo>
                      <a:pt x="114130" y="94203"/>
                    </a:lnTo>
                    <a:lnTo>
                      <a:pt x="113925" y="94973"/>
                    </a:lnTo>
                    <a:lnTo>
                      <a:pt x="113670" y="95614"/>
                    </a:lnTo>
                    <a:lnTo>
                      <a:pt x="113568" y="95743"/>
                    </a:lnTo>
                    <a:lnTo>
                      <a:pt x="113670" y="102802"/>
                    </a:lnTo>
                    <a:lnTo>
                      <a:pt x="114385" y="102802"/>
                    </a:lnTo>
                    <a:lnTo>
                      <a:pt x="114385" y="105754"/>
                    </a:lnTo>
                    <a:lnTo>
                      <a:pt x="114487" y="106010"/>
                    </a:lnTo>
                    <a:lnTo>
                      <a:pt x="114640" y="106652"/>
                    </a:lnTo>
                    <a:lnTo>
                      <a:pt x="114946" y="107679"/>
                    </a:lnTo>
                    <a:lnTo>
                      <a:pt x="115355" y="108705"/>
                    </a:lnTo>
                    <a:lnTo>
                      <a:pt x="115661" y="109732"/>
                    </a:lnTo>
                    <a:lnTo>
                      <a:pt x="115916" y="110502"/>
                    </a:lnTo>
                    <a:lnTo>
                      <a:pt x="116120" y="111016"/>
                    </a:lnTo>
                    <a:lnTo>
                      <a:pt x="116273" y="111401"/>
                    </a:lnTo>
                    <a:lnTo>
                      <a:pt x="116682" y="112171"/>
                    </a:lnTo>
                    <a:lnTo>
                      <a:pt x="117090" y="113454"/>
                    </a:lnTo>
                    <a:lnTo>
                      <a:pt x="117601" y="114866"/>
                    </a:lnTo>
                    <a:lnTo>
                      <a:pt x="118162" y="116534"/>
                    </a:lnTo>
                    <a:lnTo>
                      <a:pt x="118723" y="117689"/>
                    </a:lnTo>
                    <a:lnTo>
                      <a:pt x="119336" y="118844"/>
                    </a:lnTo>
                    <a:lnTo>
                      <a:pt x="119744" y="119614"/>
                    </a:lnTo>
                    <a:lnTo>
                      <a:pt x="119897" y="119743"/>
                    </a:lnTo>
                    <a:lnTo>
                      <a:pt x="119948" y="119743"/>
                    </a:lnTo>
                    <a:lnTo>
                      <a:pt x="120000" y="120000"/>
                    </a:lnTo>
                    <a:lnTo>
                      <a:pt x="119489" y="120000"/>
                    </a:lnTo>
                    <a:lnTo>
                      <a:pt x="118570" y="120000"/>
                    </a:lnTo>
                    <a:lnTo>
                      <a:pt x="114079" y="120000"/>
                    </a:lnTo>
                    <a:lnTo>
                      <a:pt x="112139" y="120000"/>
                    </a:lnTo>
                    <a:lnTo>
                      <a:pt x="110148" y="120000"/>
                    </a:lnTo>
                    <a:lnTo>
                      <a:pt x="106065" y="120000"/>
                    </a:lnTo>
                    <a:lnTo>
                      <a:pt x="104074" y="120000"/>
                    </a:lnTo>
                    <a:lnTo>
                      <a:pt x="102288" y="120000"/>
                    </a:lnTo>
                    <a:lnTo>
                      <a:pt x="100706" y="120000"/>
                    </a:lnTo>
                    <a:lnTo>
                      <a:pt x="99327" y="120000"/>
                    </a:lnTo>
                    <a:lnTo>
                      <a:pt x="98307" y="120000"/>
                    </a:lnTo>
                    <a:lnTo>
                      <a:pt x="97490" y="120000"/>
                    </a:lnTo>
                    <a:lnTo>
                      <a:pt x="96061" y="114224"/>
                    </a:lnTo>
                    <a:lnTo>
                      <a:pt x="96112" y="111401"/>
                    </a:lnTo>
                    <a:lnTo>
                      <a:pt x="70080" y="111401"/>
                    </a:lnTo>
                    <a:lnTo>
                      <a:pt x="69111" y="113197"/>
                    </a:lnTo>
                    <a:lnTo>
                      <a:pt x="63190" y="111914"/>
                    </a:lnTo>
                    <a:lnTo>
                      <a:pt x="62730" y="117176"/>
                    </a:lnTo>
                    <a:lnTo>
                      <a:pt x="61709" y="116534"/>
                    </a:lnTo>
                    <a:lnTo>
                      <a:pt x="61760" y="118331"/>
                    </a:lnTo>
                    <a:lnTo>
                      <a:pt x="60382" y="118331"/>
                    </a:lnTo>
                    <a:lnTo>
                      <a:pt x="59872" y="117176"/>
                    </a:lnTo>
                    <a:lnTo>
                      <a:pt x="58290" y="117946"/>
                    </a:lnTo>
                    <a:lnTo>
                      <a:pt x="57422" y="113454"/>
                    </a:lnTo>
                    <a:lnTo>
                      <a:pt x="55686" y="112427"/>
                    </a:lnTo>
                    <a:lnTo>
                      <a:pt x="49612" y="113069"/>
                    </a:lnTo>
                    <a:lnTo>
                      <a:pt x="49255" y="109860"/>
                    </a:lnTo>
                    <a:lnTo>
                      <a:pt x="48745" y="113967"/>
                    </a:lnTo>
                    <a:lnTo>
                      <a:pt x="42518" y="113839"/>
                    </a:lnTo>
                    <a:lnTo>
                      <a:pt x="40731" y="109347"/>
                    </a:lnTo>
                    <a:lnTo>
                      <a:pt x="40884" y="103700"/>
                    </a:lnTo>
                    <a:lnTo>
                      <a:pt x="39914" y="100235"/>
                    </a:lnTo>
                    <a:lnTo>
                      <a:pt x="39914" y="95358"/>
                    </a:lnTo>
                    <a:lnTo>
                      <a:pt x="40629" y="93433"/>
                    </a:lnTo>
                    <a:lnTo>
                      <a:pt x="40272" y="90096"/>
                    </a:lnTo>
                    <a:lnTo>
                      <a:pt x="38128" y="87914"/>
                    </a:lnTo>
                    <a:lnTo>
                      <a:pt x="37669" y="84705"/>
                    </a:lnTo>
                    <a:lnTo>
                      <a:pt x="39761" y="81754"/>
                    </a:lnTo>
                    <a:lnTo>
                      <a:pt x="39608" y="69048"/>
                    </a:lnTo>
                    <a:lnTo>
                      <a:pt x="40425" y="70203"/>
                    </a:lnTo>
                    <a:lnTo>
                      <a:pt x="40425" y="67508"/>
                    </a:lnTo>
                    <a:lnTo>
                      <a:pt x="39761" y="64171"/>
                    </a:lnTo>
                    <a:lnTo>
                      <a:pt x="38434" y="65326"/>
                    </a:lnTo>
                    <a:lnTo>
                      <a:pt x="37873" y="67379"/>
                    </a:lnTo>
                    <a:lnTo>
                      <a:pt x="36341" y="64684"/>
                    </a:lnTo>
                    <a:lnTo>
                      <a:pt x="30114" y="65326"/>
                    </a:lnTo>
                    <a:lnTo>
                      <a:pt x="28685" y="67893"/>
                    </a:lnTo>
                    <a:lnTo>
                      <a:pt x="28787" y="77005"/>
                    </a:lnTo>
                    <a:lnTo>
                      <a:pt x="28736" y="77518"/>
                    </a:lnTo>
                    <a:lnTo>
                      <a:pt x="28532" y="78288"/>
                    </a:lnTo>
                    <a:lnTo>
                      <a:pt x="28379" y="79572"/>
                    </a:lnTo>
                    <a:lnTo>
                      <a:pt x="28226" y="80727"/>
                    </a:lnTo>
                    <a:lnTo>
                      <a:pt x="28277" y="81882"/>
                    </a:lnTo>
                    <a:lnTo>
                      <a:pt x="28277" y="82780"/>
                    </a:lnTo>
                    <a:lnTo>
                      <a:pt x="28124" y="83807"/>
                    </a:lnTo>
                    <a:lnTo>
                      <a:pt x="27868" y="84705"/>
                    </a:lnTo>
                    <a:lnTo>
                      <a:pt x="27664" y="85347"/>
                    </a:lnTo>
                    <a:lnTo>
                      <a:pt x="27562" y="85475"/>
                    </a:lnTo>
                    <a:lnTo>
                      <a:pt x="21846" y="85989"/>
                    </a:lnTo>
                    <a:lnTo>
                      <a:pt x="22254" y="94588"/>
                    </a:lnTo>
                    <a:lnTo>
                      <a:pt x="21233" y="95743"/>
                    </a:lnTo>
                    <a:lnTo>
                      <a:pt x="16333" y="95358"/>
                    </a:lnTo>
                    <a:lnTo>
                      <a:pt x="15925" y="93304"/>
                    </a:lnTo>
                    <a:lnTo>
                      <a:pt x="14802" y="94203"/>
                    </a:lnTo>
                    <a:lnTo>
                      <a:pt x="13526" y="92663"/>
                    </a:lnTo>
                    <a:lnTo>
                      <a:pt x="12454" y="94588"/>
                    </a:lnTo>
                    <a:lnTo>
                      <a:pt x="11943" y="91636"/>
                    </a:lnTo>
                    <a:lnTo>
                      <a:pt x="11943" y="87914"/>
                    </a:lnTo>
                    <a:lnTo>
                      <a:pt x="10514" y="84705"/>
                    </a:lnTo>
                    <a:lnTo>
                      <a:pt x="9187" y="84705"/>
                    </a:lnTo>
                    <a:lnTo>
                      <a:pt x="8575" y="87144"/>
                    </a:lnTo>
                    <a:lnTo>
                      <a:pt x="9187" y="89967"/>
                    </a:lnTo>
                    <a:lnTo>
                      <a:pt x="8575" y="92021"/>
                    </a:lnTo>
                    <a:lnTo>
                      <a:pt x="6329" y="87529"/>
                    </a:lnTo>
                    <a:lnTo>
                      <a:pt x="6329" y="83422"/>
                    </a:lnTo>
                    <a:lnTo>
                      <a:pt x="4389" y="83422"/>
                    </a:lnTo>
                    <a:lnTo>
                      <a:pt x="3470" y="80598"/>
                    </a:lnTo>
                    <a:lnTo>
                      <a:pt x="3470" y="77005"/>
                    </a:lnTo>
                    <a:lnTo>
                      <a:pt x="2807" y="73668"/>
                    </a:lnTo>
                    <a:lnTo>
                      <a:pt x="1990" y="73540"/>
                    </a:lnTo>
                    <a:lnTo>
                      <a:pt x="1122" y="76106"/>
                    </a:lnTo>
                    <a:lnTo>
                      <a:pt x="0" y="74823"/>
                    </a:lnTo>
                    <a:lnTo>
                      <a:pt x="0" y="38631"/>
                    </a:lnTo>
                    <a:lnTo>
                      <a:pt x="1327" y="35294"/>
                    </a:lnTo>
                    <a:lnTo>
                      <a:pt x="1786" y="31957"/>
                    </a:lnTo>
                    <a:lnTo>
                      <a:pt x="1327" y="29647"/>
                    </a:lnTo>
                    <a:lnTo>
                      <a:pt x="0" y="30032"/>
                    </a:lnTo>
                    <a:lnTo>
                      <a:pt x="0" y="27208"/>
                    </a:lnTo>
                    <a:lnTo>
                      <a:pt x="714" y="24641"/>
                    </a:lnTo>
                    <a:lnTo>
                      <a:pt x="1531" y="25155"/>
                    </a:lnTo>
                    <a:lnTo>
                      <a:pt x="1990" y="27850"/>
                    </a:lnTo>
                    <a:lnTo>
                      <a:pt x="2450" y="15657"/>
                    </a:lnTo>
                    <a:lnTo>
                      <a:pt x="3062" y="14887"/>
                    </a:lnTo>
                    <a:lnTo>
                      <a:pt x="3981" y="17582"/>
                    </a:lnTo>
                    <a:lnTo>
                      <a:pt x="2960" y="20149"/>
                    </a:lnTo>
                    <a:lnTo>
                      <a:pt x="2960" y="24385"/>
                    </a:lnTo>
                    <a:lnTo>
                      <a:pt x="3777" y="24385"/>
                    </a:lnTo>
                    <a:lnTo>
                      <a:pt x="4695" y="20919"/>
                    </a:lnTo>
                    <a:lnTo>
                      <a:pt x="5512" y="20534"/>
                    </a:lnTo>
                    <a:lnTo>
                      <a:pt x="5512" y="23743"/>
                    </a:lnTo>
                    <a:lnTo>
                      <a:pt x="6533" y="23743"/>
                    </a:lnTo>
                    <a:lnTo>
                      <a:pt x="7145" y="25155"/>
                    </a:lnTo>
                    <a:lnTo>
                      <a:pt x="8677" y="26310"/>
                    </a:lnTo>
                    <a:lnTo>
                      <a:pt x="9034" y="23486"/>
                    </a:lnTo>
                    <a:lnTo>
                      <a:pt x="9187" y="20534"/>
                    </a:lnTo>
                    <a:lnTo>
                      <a:pt x="11025" y="20534"/>
                    </a:lnTo>
                    <a:lnTo>
                      <a:pt x="11841" y="19379"/>
                    </a:lnTo>
                    <a:lnTo>
                      <a:pt x="12352" y="14887"/>
                    </a:lnTo>
                    <a:lnTo>
                      <a:pt x="12556" y="20149"/>
                    </a:lnTo>
                    <a:lnTo>
                      <a:pt x="13781" y="21433"/>
                    </a:lnTo>
                    <a:lnTo>
                      <a:pt x="13526" y="24128"/>
                    </a:lnTo>
                    <a:lnTo>
                      <a:pt x="16231" y="24128"/>
                    </a:lnTo>
                    <a:lnTo>
                      <a:pt x="20876" y="26695"/>
                    </a:lnTo>
                    <a:lnTo>
                      <a:pt x="24857" y="29390"/>
                    </a:lnTo>
                    <a:lnTo>
                      <a:pt x="26031" y="29390"/>
                    </a:lnTo>
                    <a:lnTo>
                      <a:pt x="26848" y="31957"/>
                    </a:lnTo>
                    <a:lnTo>
                      <a:pt x="26848" y="34909"/>
                    </a:lnTo>
                    <a:lnTo>
                      <a:pt x="28379" y="34909"/>
                    </a:lnTo>
                    <a:lnTo>
                      <a:pt x="28379" y="38759"/>
                    </a:lnTo>
                    <a:lnTo>
                      <a:pt x="29859" y="42096"/>
                    </a:lnTo>
                    <a:lnTo>
                      <a:pt x="29808" y="42352"/>
                    </a:lnTo>
                    <a:lnTo>
                      <a:pt x="29604" y="43379"/>
                    </a:lnTo>
                    <a:lnTo>
                      <a:pt x="29502" y="44406"/>
                    </a:lnTo>
                    <a:lnTo>
                      <a:pt x="29451" y="45561"/>
                    </a:lnTo>
                    <a:lnTo>
                      <a:pt x="29502" y="46844"/>
                    </a:lnTo>
                    <a:lnTo>
                      <a:pt x="29859" y="47614"/>
                    </a:lnTo>
                    <a:lnTo>
                      <a:pt x="30114" y="48385"/>
                    </a:lnTo>
                    <a:lnTo>
                      <a:pt x="30267" y="49540"/>
                    </a:lnTo>
                    <a:lnTo>
                      <a:pt x="30267" y="50823"/>
                    </a:lnTo>
                    <a:lnTo>
                      <a:pt x="30114" y="51978"/>
                    </a:lnTo>
                    <a:lnTo>
                      <a:pt x="30012" y="53133"/>
                    </a:lnTo>
                    <a:lnTo>
                      <a:pt x="29859" y="53775"/>
                    </a:lnTo>
                    <a:lnTo>
                      <a:pt x="29859" y="54032"/>
                    </a:lnTo>
                    <a:lnTo>
                      <a:pt x="31084" y="56085"/>
                    </a:lnTo>
                    <a:lnTo>
                      <a:pt x="31135" y="56470"/>
                    </a:lnTo>
                    <a:lnTo>
                      <a:pt x="31135" y="57112"/>
                    </a:lnTo>
                    <a:lnTo>
                      <a:pt x="31186" y="58010"/>
                    </a:lnTo>
                    <a:lnTo>
                      <a:pt x="31135" y="59037"/>
                    </a:lnTo>
                    <a:lnTo>
                      <a:pt x="30982" y="59935"/>
                    </a:lnTo>
                    <a:lnTo>
                      <a:pt x="30778" y="60577"/>
                    </a:lnTo>
                    <a:lnTo>
                      <a:pt x="30267" y="61090"/>
                    </a:lnTo>
                    <a:lnTo>
                      <a:pt x="30063" y="61090"/>
                    </a:lnTo>
                    <a:lnTo>
                      <a:pt x="29859" y="61219"/>
                    </a:lnTo>
                    <a:lnTo>
                      <a:pt x="29808" y="61347"/>
                    </a:lnTo>
                    <a:lnTo>
                      <a:pt x="29808" y="61475"/>
                    </a:lnTo>
                    <a:lnTo>
                      <a:pt x="29859" y="61732"/>
                    </a:lnTo>
                    <a:lnTo>
                      <a:pt x="30012" y="61860"/>
                    </a:lnTo>
                    <a:lnTo>
                      <a:pt x="30114" y="61989"/>
                    </a:lnTo>
                    <a:lnTo>
                      <a:pt x="30319" y="62117"/>
                    </a:lnTo>
                    <a:lnTo>
                      <a:pt x="30421" y="62245"/>
                    </a:lnTo>
                    <a:lnTo>
                      <a:pt x="30625" y="62502"/>
                    </a:lnTo>
                    <a:lnTo>
                      <a:pt x="30829" y="62631"/>
                    </a:lnTo>
                    <a:lnTo>
                      <a:pt x="30931" y="62759"/>
                    </a:lnTo>
                    <a:lnTo>
                      <a:pt x="31084" y="62887"/>
                    </a:lnTo>
                    <a:lnTo>
                      <a:pt x="31135" y="62887"/>
                    </a:lnTo>
                    <a:lnTo>
                      <a:pt x="31186" y="62887"/>
                    </a:lnTo>
                    <a:lnTo>
                      <a:pt x="36495" y="62887"/>
                    </a:lnTo>
                    <a:lnTo>
                      <a:pt x="37158" y="60064"/>
                    </a:lnTo>
                    <a:lnTo>
                      <a:pt x="38128" y="55187"/>
                    </a:lnTo>
                    <a:lnTo>
                      <a:pt x="39506" y="53133"/>
                    </a:lnTo>
                    <a:lnTo>
                      <a:pt x="39506" y="50951"/>
                    </a:lnTo>
                    <a:lnTo>
                      <a:pt x="39455" y="50566"/>
                    </a:lnTo>
                    <a:lnTo>
                      <a:pt x="39302" y="49668"/>
                    </a:lnTo>
                    <a:lnTo>
                      <a:pt x="39098" y="48385"/>
                    </a:lnTo>
                    <a:lnTo>
                      <a:pt x="38945" y="47358"/>
                    </a:lnTo>
                    <a:lnTo>
                      <a:pt x="38792" y="46203"/>
                    </a:lnTo>
                    <a:lnTo>
                      <a:pt x="38792" y="45561"/>
                    </a:lnTo>
                    <a:lnTo>
                      <a:pt x="38945" y="44791"/>
                    </a:lnTo>
                    <a:lnTo>
                      <a:pt x="39098" y="43764"/>
                    </a:lnTo>
                    <a:lnTo>
                      <a:pt x="39302" y="42866"/>
                    </a:lnTo>
                    <a:lnTo>
                      <a:pt x="39455" y="42224"/>
                    </a:lnTo>
                    <a:lnTo>
                      <a:pt x="39506" y="41967"/>
                    </a:lnTo>
                    <a:lnTo>
                      <a:pt x="39710" y="41967"/>
                    </a:lnTo>
                    <a:lnTo>
                      <a:pt x="40119" y="42096"/>
                    </a:lnTo>
                    <a:lnTo>
                      <a:pt x="40731" y="42224"/>
                    </a:lnTo>
                    <a:lnTo>
                      <a:pt x="41446" y="42609"/>
                    </a:lnTo>
                    <a:lnTo>
                      <a:pt x="42211" y="42737"/>
                    </a:lnTo>
                    <a:lnTo>
                      <a:pt x="42977" y="42994"/>
                    </a:lnTo>
                    <a:lnTo>
                      <a:pt x="43538" y="43379"/>
                    </a:lnTo>
                    <a:lnTo>
                      <a:pt x="43896" y="43508"/>
                    </a:lnTo>
                    <a:lnTo>
                      <a:pt x="44355" y="43764"/>
                    </a:lnTo>
                    <a:lnTo>
                      <a:pt x="44917" y="44149"/>
                    </a:lnTo>
                    <a:lnTo>
                      <a:pt x="45478" y="44663"/>
                    </a:lnTo>
                    <a:lnTo>
                      <a:pt x="46091" y="45048"/>
                    </a:lnTo>
                    <a:lnTo>
                      <a:pt x="46652" y="45561"/>
                    </a:lnTo>
                    <a:lnTo>
                      <a:pt x="47060" y="45818"/>
                    </a:lnTo>
                    <a:lnTo>
                      <a:pt x="47162" y="46074"/>
                    </a:lnTo>
                    <a:lnTo>
                      <a:pt x="52062" y="46074"/>
                    </a:lnTo>
                    <a:lnTo>
                      <a:pt x="54002" y="48128"/>
                    </a:lnTo>
                    <a:lnTo>
                      <a:pt x="54002" y="45304"/>
                    </a:lnTo>
                    <a:lnTo>
                      <a:pt x="54666" y="40684"/>
                    </a:lnTo>
                    <a:lnTo>
                      <a:pt x="55176" y="35294"/>
                    </a:lnTo>
                    <a:lnTo>
                      <a:pt x="56656" y="31700"/>
                    </a:lnTo>
                    <a:lnTo>
                      <a:pt x="55840" y="30802"/>
                    </a:lnTo>
                    <a:lnTo>
                      <a:pt x="55789" y="4491"/>
                    </a:lnTo>
                    <a:lnTo>
                      <a:pt x="54819" y="1668"/>
                    </a:lnTo>
                    <a:lnTo>
                      <a:pt x="57779" y="1668"/>
                    </a:lnTo>
                    <a:lnTo>
                      <a:pt x="57779"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grpSp>
        <p:sp>
          <p:nvSpPr>
            <p:cNvPr id="2700" name="Google Shape;2700;p110"/>
            <p:cNvSpPr/>
            <p:nvPr/>
          </p:nvSpPr>
          <p:spPr>
            <a:xfrm>
              <a:off x="5659466" y="5680015"/>
              <a:ext cx="100200" cy="158400"/>
            </a:xfrm>
            <a:prstGeom prst="rect">
              <a:avLst/>
            </a:prstGeom>
            <a:solidFill>
              <a:srgbClr val="FFFFF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eko"/>
                <a:ea typeface="Teko"/>
                <a:cs typeface="Teko"/>
                <a:sym typeface="Teko"/>
              </a:endParaRPr>
            </a:p>
          </p:txBody>
        </p:sp>
      </p:grpSp>
      <p:grpSp>
        <p:nvGrpSpPr>
          <p:cNvPr id="2701" name="Google Shape;2701;p110"/>
          <p:cNvGrpSpPr/>
          <p:nvPr/>
        </p:nvGrpSpPr>
        <p:grpSpPr>
          <a:xfrm>
            <a:off x="2595013" y="1285448"/>
            <a:ext cx="165168" cy="175996"/>
            <a:chOff x="2502526" y="4677905"/>
            <a:chExt cx="1936315" cy="1936155"/>
          </a:xfrm>
        </p:grpSpPr>
        <p:sp>
          <p:nvSpPr>
            <p:cNvPr id="2702" name="Google Shape;2702;p110"/>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03" name="Google Shape;2703;p110"/>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04" name="Google Shape;2704;p110"/>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05" name="Google Shape;2705;p110"/>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06" name="Google Shape;2706;p110"/>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07" name="Google Shape;2707;p110"/>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08" name="Google Shape;2708;p110"/>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09" name="Google Shape;2709;p110"/>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710" name="Google Shape;2710;p110"/>
            <p:cNvGrpSpPr/>
            <p:nvPr/>
          </p:nvGrpSpPr>
          <p:grpSpPr>
            <a:xfrm>
              <a:off x="3554512" y="5145897"/>
              <a:ext cx="759900" cy="1008900"/>
              <a:chOff x="3545482" y="4894794"/>
              <a:chExt cx="759900" cy="1008900"/>
            </a:xfrm>
          </p:grpSpPr>
          <p:sp>
            <p:nvSpPr>
              <p:cNvPr id="2711" name="Google Shape;2711;p110"/>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12" name="Google Shape;2712;p110"/>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713" name="Google Shape;2713;p110"/>
          <p:cNvGrpSpPr/>
          <p:nvPr/>
        </p:nvGrpSpPr>
        <p:grpSpPr>
          <a:xfrm>
            <a:off x="2235156" y="1402758"/>
            <a:ext cx="165168" cy="175996"/>
            <a:chOff x="2502526" y="4677905"/>
            <a:chExt cx="1936315" cy="1936155"/>
          </a:xfrm>
        </p:grpSpPr>
        <p:sp>
          <p:nvSpPr>
            <p:cNvPr id="2714" name="Google Shape;2714;p110"/>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15" name="Google Shape;2715;p110"/>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16" name="Google Shape;2716;p110"/>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17" name="Google Shape;2717;p110"/>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18" name="Google Shape;2718;p110"/>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19" name="Google Shape;2719;p110"/>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20" name="Google Shape;2720;p110"/>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21" name="Google Shape;2721;p110"/>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722" name="Google Shape;2722;p110"/>
            <p:cNvGrpSpPr/>
            <p:nvPr/>
          </p:nvGrpSpPr>
          <p:grpSpPr>
            <a:xfrm>
              <a:off x="3554512" y="5145897"/>
              <a:ext cx="759900" cy="1008900"/>
              <a:chOff x="3545482" y="4894794"/>
              <a:chExt cx="759900" cy="1008900"/>
            </a:xfrm>
          </p:grpSpPr>
          <p:sp>
            <p:nvSpPr>
              <p:cNvPr id="2723" name="Google Shape;2723;p110"/>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24" name="Google Shape;2724;p110"/>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725" name="Google Shape;2725;p110"/>
          <p:cNvGrpSpPr/>
          <p:nvPr/>
        </p:nvGrpSpPr>
        <p:grpSpPr>
          <a:xfrm>
            <a:off x="2342576" y="1851595"/>
            <a:ext cx="165168" cy="175996"/>
            <a:chOff x="2502526" y="4677905"/>
            <a:chExt cx="1936315" cy="1936155"/>
          </a:xfrm>
        </p:grpSpPr>
        <p:sp>
          <p:nvSpPr>
            <p:cNvPr id="2726" name="Google Shape;2726;p110"/>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27" name="Google Shape;2727;p110"/>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28" name="Google Shape;2728;p110"/>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29" name="Google Shape;2729;p110"/>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30" name="Google Shape;2730;p110"/>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31" name="Google Shape;2731;p110"/>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32" name="Google Shape;2732;p110"/>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33" name="Google Shape;2733;p110"/>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734" name="Google Shape;2734;p110"/>
            <p:cNvGrpSpPr/>
            <p:nvPr/>
          </p:nvGrpSpPr>
          <p:grpSpPr>
            <a:xfrm>
              <a:off x="3554512" y="5145897"/>
              <a:ext cx="759900" cy="1008900"/>
              <a:chOff x="3545482" y="4894794"/>
              <a:chExt cx="759900" cy="1008900"/>
            </a:xfrm>
          </p:grpSpPr>
          <p:sp>
            <p:nvSpPr>
              <p:cNvPr id="2735" name="Google Shape;2735;p110"/>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36" name="Google Shape;2736;p110"/>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737" name="Google Shape;2737;p110"/>
          <p:cNvGrpSpPr/>
          <p:nvPr/>
        </p:nvGrpSpPr>
        <p:grpSpPr>
          <a:xfrm>
            <a:off x="1838478" y="1402758"/>
            <a:ext cx="165168" cy="175996"/>
            <a:chOff x="2502526" y="4677905"/>
            <a:chExt cx="1936315" cy="1936155"/>
          </a:xfrm>
        </p:grpSpPr>
        <p:sp>
          <p:nvSpPr>
            <p:cNvPr id="2738" name="Google Shape;2738;p110"/>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39" name="Google Shape;2739;p110"/>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40" name="Google Shape;2740;p110"/>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41" name="Google Shape;2741;p110"/>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42" name="Google Shape;2742;p110"/>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43" name="Google Shape;2743;p110"/>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44" name="Google Shape;2744;p110"/>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45" name="Google Shape;2745;p110"/>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746" name="Google Shape;2746;p110"/>
            <p:cNvGrpSpPr/>
            <p:nvPr/>
          </p:nvGrpSpPr>
          <p:grpSpPr>
            <a:xfrm>
              <a:off x="3554512" y="5145897"/>
              <a:ext cx="759900" cy="1008900"/>
              <a:chOff x="3545482" y="4894794"/>
              <a:chExt cx="759900" cy="1008900"/>
            </a:xfrm>
          </p:grpSpPr>
          <p:sp>
            <p:nvSpPr>
              <p:cNvPr id="2747" name="Google Shape;2747;p110"/>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48" name="Google Shape;2748;p110"/>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749" name="Google Shape;2749;p110"/>
          <p:cNvGrpSpPr/>
          <p:nvPr/>
        </p:nvGrpSpPr>
        <p:grpSpPr>
          <a:xfrm>
            <a:off x="2595013" y="1915049"/>
            <a:ext cx="165168" cy="175996"/>
            <a:chOff x="2502526" y="4677905"/>
            <a:chExt cx="1936315" cy="1936155"/>
          </a:xfrm>
        </p:grpSpPr>
        <p:sp>
          <p:nvSpPr>
            <p:cNvPr id="2750" name="Google Shape;2750;p110"/>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51" name="Google Shape;2751;p110"/>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52" name="Google Shape;2752;p110"/>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53" name="Google Shape;2753;p110"/>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54" name="Google Shape;2754;p110"/>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55" name="Google Shape;2755;p110"/>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56" name="Google Shape;2756;p110"/>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57" name="Google Shape;2757;p110"/>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758" name="Google Shape;2758;p110"/>
            <p:cNvGrpSpPr/>
            <p:nvPr/>
          </p:nvGrpSpPr>
          <p:grpSpPr>
            <a:xfrm>
              <a:off x="3554512" y="5145897"/>
              <a:ext cx="759900" cy="1008900"/>
              <a:chOff x="3545482" y="4894794"/>
              <a:chExt cx="759900" cy="1008900"/>
            </a:xfrm>
          </p:grpSpPr>
          <p:sp>
            <p:nvSpPr>
              <p:cNvPr id="2759" name="Google Shape;2759;p110"/>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60" name="Google Shape;2760;p110"/>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761" name="Google Shape;2761;p110"/>
          <p:cNvGrpSpPr/>
          <p:nvPr/>
        </p:nvGrpSpPr>
        <p:grpSpPr>
          <a:xfrm>
            <a:off x="2834297" y="2328184"/>
            <a:ext cx="165168" cy="175996"/>
            <a:chOff x="2502526" y="4677905"/>
            <a:chExt cx="1936315" cy="1936155"/>
          </a:xfrm>
        </p:grpSpPr>
        <p:sp>
          <p:nvSpPr>
            <p:cNvPr id="2762" name="Google Shape;2762;p110"/>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63" name="Google Shape;2763;p110"/>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64" name="Google Shape;2764;p110"/>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65" name="Google Shape;2765;p110"/>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66" name="Google Shape;2766;p110"/>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67" name="Google Shape;2767;p110"/>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68" name="Google Shape;2768;p110"/>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69" name="Google Shape;2769;p110"/>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770" name="Google Shape;2770;p110"/>
            <p:cNvGrpSpPr/>
            <p:nvPr/>
          </p:nvGrpSpPr>
          <p:grpSpPr>
            <a:xfrm>
              <a:off x="3554512" y="5145897"/>
              <a:ext cx="759900" cy="1008900"/>
              <a:chOff x="3545482" y="4894794"/>
              <a:chExt cx="759900" cy="1008900"/>
            </a:xfrm>
          </p:grpSpPr>
          <p:sp>
            <p:nvSpPr>
              <p:cNvPr id="2771" name="Google Shape;2771;p110"/>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72" name="Google Shape;2772;p110"/>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773" name="Google Shape;2773;p110"/>
          <p:cNvGrpSpPr/>
          <p:nvPr/>
        </p:nvGrpSpPr>
        <p:grpSpPr>
          <a:xfrm>
            <a:off x="2565578" y="2368988"/>
            <a:ext cx="165168" cy="175996"/>
            <a:chOff x="2502526" y="4677905"/>
            <a:chExt cx="1936315" cy="1936155"/>
          </a:xfrm>
        </p:grpSpPr>
        <p:sp>
          <p:nvSpPr>
            <p:cNvPr id="2774" name="Google Shape;2774;p110"/>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75" name="Google Shape;2775;p110"/>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76" name="Google Shape;2776;p110"/>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77" name="Google Shape;2777;p110"/>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78" name="Google Shape;2778;p110"/>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79" name="Google Shape;2779;p110"/>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0" name="Google Shape;2780;p110"/>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1" name="Google Shape;2781;p110"/>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782" name="Google Shape;2782;p110"/>
            <p:cNvGrpSpPr/>
            <p:nvPr/>
          </p:nvGrpSpPr>
          <p:grpSpPr>
            <a:xfrm>
              <a:off x="3554512" y="5145897"/>
              <a:ext cx="759900" cy="1008900"/>
              <a:chOff x="3545482" y="4894794"/>
              <a:chExt cx="759900" cy="1008900"/>
            </a:xfrm>
          </p:grpSpPr>
          <p:sp>
            <p:nvSpPr>
              <p:cNvPr id="2783" name="Google Shape;2783;p110"/>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4" name="Google Shape;2784;p110"/>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785" name="Google Shape;2785;p110"/>
          <p:cNvGrpSpPr/>
          <p:nvPr/>
        </p:nvGrpSpPr>
        <p:grpSpPr>
          <a:xfrm>
            <a:off x="2318512" y="2368988"/>
            <a:ext cx="165168" cy="175996"/>
            <a:chOff x="2502526" y="4677905"/>
            <a:chExt cx="1936315" cy="1936155"/>
          </a:xfrm>
        </p:grpSpPr>
        <p:sp>
          <p:nvSpPr>
            <p:cNvPr id="2786" name="Google Shape;2786;p110"/>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7" name="Google Shape;2787;p110"/>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8" name="Google Shape;2788;p110"/>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9" name="Google Shape;2789;p110"/>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90" name="Google Shape;2790;p110"/>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91" name="Google Shape;2791;p110"/>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92" name="Google Shape;2792;p110"/>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93" name="Google Shape;2793;p110"/>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794" name="Google Shape;2794;p110"/>
            <p:cNvGrpSpPr/>
            <p:nvPr/>
          </p:nvGrpSpPr>
          <p:grpSpPr>
            <a:xfrm>
              <a:off x="3554512" y="5145897"/>
              <a:ext cx="759900" cy="1008900"/>
              <a:chOff x="3545482" y="4894794"/>
              <a:chExt cx="759900" cy="1008900"/>
            </a:xfrm>
          </p:grpSpPr>
          <p:sp>
            <p:nvSpPr>
              <p:cNvPr id="2795" name="Google Shape;2795;p110"/>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96" name="Google Shape;2796;p110"/>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797" name="Google Shape;2797;p110"/>
          <p:cNvGrpSpPr/>
          <p:nvPr/>
        </p:nvGrpSpPr>
        <p:grpSpPr>
          <a:xfrm>
            <a:off x="2887838" y="2720917"/>
            <a:ext cx="165168" cy="175996"/>
            <a:chOff x="2502526" y="4677905"/>
            <a:chExt cx="1936315" cy="1936155"/>
          </a:xfrm>
        </p:grpSpPr>
        <p:sp>
          <p:nvSpPr>
            <p:cNvPr id="2798" name="Google Shape;2798;p110"/>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99" name="Google Shape;2799;p110"/>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00" name="Google Shape;2800;p110"/>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01" name="Google Shape;2801;p110"/>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02" name="Google Shape;2802;p110"/>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03" name="Google Shape;2803;p110"/>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04" name="Google Shape;2804;p110"/>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05" name="Google Shape;2805;p110"/>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806" name="Google Shape;2806;p110"/>
            <p:cNvGrpSpPr/>
            <p:nvPr/>
          </p:nvGrpSpPr>
          <p:grpSpPr>
            <a:xfrm>
              <a:off x="3554512" y="5145897"/>
              <a:ext cx="759900" cy="1008900"/>
              <a:chOff x="3545482" y="4894794"/>
              <a:chExt cx="759900" cy="1008900"/>
            </a:xfrm>
          </p:grpSpPr>
          <p:sp>
            <p:nvSpPr>
              <p:cNvPr id="2807" name="Google Shape;2807;p110"/>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08" name="Google Shape;2808;p110"/>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809" name="Google Shape;2809;p110"/>
          <p:cNvGrpSpPr/>
          <p:nvPr/>
        </p:nvGrpSpPr>
        <p:grpSpPr>
          <a:xfrm>
            <a:off x="2429823" y="2792698"/>
            <a:ext cx="165168" cy="175996"/>
            <a:chOff x="2502526" y="4677905"/>
            <a:chExt cx="1936315" cy="1936155"/>
          </a:xfrm>
        </p:grpSpPr>
        <p:sp>
          <p:nvSpPr>
            <p:cNvPr id="2810" name="Google Shape;2810;p110"/>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11" name="Google Shape;2811;p110"/>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12" name="Google Shape;2812;p110"/>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13" name="Google Shape;2813;p110"/>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14" name="Google Shape;2814;p110"/>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15" name="Google Shape;2815;p110"/>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16" name="Google Shape;2816;p110"/>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17" name="Google Shape;2817;p110"/>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818" name="Google Shape;2818;p110"/>
            <p:cNvGrpSpPr/>
            <p:nvPr/>
          </p:nvGrpSpPr>
          <p:grpSpPr>
            <a:xfrm>
              <a:off x="3554512" y="5145897"/>
              <a:ext cx="759900" cy="1008900"/>
              <a:chOff x="3545482" y="4894794"/>
              <a:chExt cx="759900" cy="1008900"/>
            </a:xfrm>
          </p:grpSpPr>
          <p:sp>
            <p:nvSpPr>
              <p:cNvPr id="2819" name="Google Shape;2819;p110"/>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20" name="Google Shape;2820;p110"/>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aphicFrame>
        <p:nvGraphicFramePr>
          <p:cNvPr id="2821" name="Google Shape;2821;p110"/>
          <p:cNvGraphicFramePr/>
          <p:nvPr/>
        </p:nvGraphicFramePr>
        <p:xfrm>
          <a:off x="775125" y="3311150"/>
          <a:ext cx="3600250" cy="1737180"/>
        </p:xfrm>
        <a:graphic>
          <a:graphicData uri="http://schemas.openxmlformats.org/drawingml/2006/table">
            <a:tbl>
              <a:tblPr>
                <a:noFill/>
                <a:tableStyleId>{5A0F58B1-6370-4829-B1A8-222B8FD3DBDF}</a:tableStyleId>
              </a:tblPr>
              <a:tblGrid>
                <a:gridCol w="516625">
                  <a:extLst>
                    <a:ext uri="{9D8B030D-6E8A-4147-A177-3AD203B41FA5}">
                      <a16:colId xmlns:a16="http://schemas.microsoft.com/office/drawing/2014/main" val="20000"/>
                    </a:ext>
                  </a:extLst>
                </a:gridCol>
                <a:gridCol w="478100">
                  <a:extLst>
                    <a:ext uri="{9D8B030D-6E8A-4147-A177-3AD203B41FA5}">
                      <a16:colId xmlns:a16="http://schemas.microsoft.com/office/drawing/2014/main" val="20001"/>
                    </a:ext>
                  </a:extLst>
                </a:gridCol>
                <a:gridCol w="569725">
                  <a:extLst>
                    <a:ext uri="{9D8B030D-6E8A-4147-A177-3AD203B41FA5}">
                      <a16:colId xmlns:a16="http://schemas.microsoft.com/office/drawing/2014/main" val="20002"/>
                    </a:ext>
                  </a:extLst>
                </a:gridCol>
                <a:gridCol w="666275">
                  <a:extLst>
                    <a:ext uri="{9D8B030D-6E8A-4147-A177-3AD203B41FA5}">
                      <a16:colId xmlns:a16="http://schemas.microsoft.com/office/drawing/2014/main" val="20003"/>
                    </a:ext>
                  </a:extLst>
                </a:gridCol>
                <a:gridCol w="456725">
                  <a:extLst>
                    <a:ext uri="{9D8B030D-6E8A-4147-A177-3AD203B41FA5}">
                      <a16:colId xmlns:a16="http://schemas.microsoft.com/office/drawing/2014/main" val="20004"/>
                    </a:ext>
                  </a:extLst>
                </a:gridCol>
                <a:gridCol w="399575">
                  <a:extLst>
                    <a:ext uri="{9D8B030D-6E8A-4147-A177-3AD203B41FA5}">
                      <a16:colId xmlns:a16="http://schemas.microsoft.com/office/drawing/2014/main" val="20005"/>
                    </a:ext>
                  </a:extLst>
                </a:gridCol>
                <a:gridCol w="513225">
                  <a:extLst>
                    <a:ext uri="{9D8B030D-6E8A-4147-A177-3AD203B41FA5}">
                      <a16:colId xmlns:a16="http://schemas.microsoft.com/office/drawing/2014/main" val="20006"/>
                    </a:ext>
                  </a:extLst>
                </a:gridCol>
              </a:tblGrid>
              <a:tr h="344200">
                <a:tc>
                  <a:txBody>
                    <a:bodyPr/>
                    <a:lstStyle/>
                    <a:p>
                      <a:pPr marL="0" lvl="0" indent="0" algn="l" rtl="0">
                        <a:spcBef>
                          <a:spcPts val="0"/>
                        </a:spcBef>
                        <a:spcAft>
                          <a:spcPts val="0"/>
                        </a:spcAft>
                        <a:buNone/>
                      </a:pPr>
                      <a:r>
                        <a:rPr lang="fr" sz="600"/>
                        <a:t>DATE</a:t>
                      </a:r>
                      <a:endParaRPr sz="600"/>
                    </a:p>
                  </a:txBody>
                  <a:tcPr marL="91425" marR="91425" marT="91425" marB="91425"/>
                </a:tc>
                <a:tc>
                  <a:txBody>
                    <a:bodyPr/>
                    <a:lstStyle/>
                    <a:p>
                      <a:pPr marL="0" lvl="0" indent="0" algn="l" rtl="0">
                        <a:spcBef>
                          <a:spcPts val="0"/>
                        </a:spcBef>
                        <a:spcAft>
                          <a:spcPts val="0"/>
                        </a:spcAft>
                        <a:buNone/>
                      </a:pPr>
                      <a:r>
                        <a:rPr lang="fr" sz="600"/>
                        <a:t>TRAP ID</a:t>
                      </a:r>
                      <a:endParaRPr sz="600"/>
                    </a:p>
                  </a:txBody>
                  <a:tcPr marL="91425" marR="91425" marT="91425" marB="91425"/>
                </a:tc>
                <a:tc>
                  <a:txBody>
                    <a:bodyPr/>
                    <a:lstStyle/>
                    <a:p>
                      <a:pPr marL="0" lvl="0" indent="0" algn="l" rtl="0">
                        <a:spcBef>
                          <a:spcPts val="0"/>
                        </a:spcBef>
                        <a:spcAft>
                          <a:spcPts val="0"/>
                        </a:spcAft>
                        <a:buNone/>
                      </a:pPr>
                      <a:r>
                        <a:rPr lang="fr" sz="600"/>
                        <a:t>SPECIES</a:t>
                      </a:r>
                      <a:endParaRPr sz="600"/>
                    </a:p>
                  </a:txBody>
                  <a:tcPr marL="91425" marR="91425" marT="91425" marB="91425"/>
                </a:tc>
                <a:tc>
                  <a:txBody>
                    <a:bodyPr/>
                    <a:lstStyle/>
                    <a:p>
                      <a:pPr marL="0" lvl="0" indent="0" algn="l" rtl="0">
                        <a:spcBef>
                          <a:spcPts val="0"/>
                        </a:spcBef>
                        <a:spcAft>
                          <a:spcPts val="0"/>
                        </a:spcAft>
                        <a:buNone/>
                      </a:pPr>
                      <a:r>
                        <a:rPr lang="fr" sz="600"/>
                        <a:t>NUM_</a:t>
                      </a:r>
                      <a:endParaRPr sz="600"/>
                    </a:p>
                    <a:p>
                      <a:pPr marL="0" lvl="0" indent="0" algn="l" rtl="0">
                        <a:spcBef>
                          <a:spcPts val="0"/>
                        </a:spcBef>
                        <a:spcAft>
                          <a:spcPts val="0"/>
                        </a:spcAft>
                        <a:buNone/>
                      </a:pPr>
                      <a:r>
                        <a:rPr lang="fr" sz="600"/>
                        <a:t>MOSQUITOS</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WNV </a:t>
                      </a:r>
                      <a:endParaRPr sz="600"/>
                    </a:p>
                  </a:txBody>
                  <a:tcPr marL="91425" marR="91425" marT="91425" marB="91425"/>
                </a:tc>
                <a:extLst>
                  <a:ext uri="{0D108BD9-81ED-4DB2-BD59-A6C34878D82A}">
                    <a16:rowId xmlns:a16="http://schemas.microsoft.com/office/drawing/2014/main" val="10000"/>
                  </a:ext>
                </a:extLst>
              </a:tr>
              <a:tr h="256375">
                <a:tc>
                  <a:txBody>
                    <a:bodyPr/>
                    <a:lstStyle/>
                    <a:p>
                      <a:pPr marL="0" lvl="0" indent="0" algn="l" rtl="0">
                        <a:spcBef>
                          <a:spcPts val="0"/>
                        </a:spcBef>
                        <a:spcAft>
                          <a:spcPts val="0"/>
                        </a:spcAft>
                        <a:buNone/>
                      </a:pPr>
                      <a:r>
                        <a:rPr lang="fr" sz="600"/>
                        <a:t>1-1-2010</a:t>
                      </a:r>
                      <a:endParaRPr sz="600"/>
                    </a:p>
                  </a:txBody>
                  <a:tcPr marL="91425" marR="91425" marT="91425" marB="91425"/>
                </a:tc>
                <a:tc>
                  <a:txBody>
                    <a:bodyPr/>
                    <a:lstStyle/>
                    <a:p>
                      <a:pPr marL="0" lvl="0" indent="0" algn="l" rtl="0">
                        <a:spcBef>
                          <a:spcPts val="0"/>
                        </a:spcBef>
                        <a:spcAft>
                          <a:spcPts val="0"/>
                        </a:spcAft>
                        <a:buNone/>
                      </a:pPr>
                      <a:r>
                        <a:rPr lang="fr" sz="600"/>
                        <a:t>A</a:t>
                      </a:r>
                      <a:endParaRPr sz="600"/>
                    </a:p>
                  </a:txBody>
                  <a:tcPr marL="91425" marR="91425" marT="91425" marB="91425"/>
                </a:tc>
                <a:tc>
                  <a:txBody>
                    <a:bodyPr/>
                    <a:lstStyle/>
                    <a:p>
                      <a:pPr marL="0" lvl="0" indent="0" algn="l" rtl="0">
                        <a:spcBef>
                          <a:spcPts val="0"/>
                        </a:spcBef>
                        <a:spcAft>
                          <a:spcPts val="0"/>
                        </a:spcAft>
                        <a:buNone/>
                      </a:pPr>
                      <a:r>
                        <a:rPr lang="fr" sz="600"/>
                        <a:t>NORMAL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0</a:t>
                      </a:r>
                      <a:endParaRPr sz="600"/>
                    </a:p>
                  </a:txBody>
                  <a:tcPr marL="91425" marR="91425" marT="91425" marB="91425"/>
                </a:tc>
                <a:extLst>
                  <a:ext uri="{0D108BD9-81ED-4DB2-BD59-A6C34878D82A}">
                    <a16:rowId xmlns:a16="http://schemas.microsoft.com/office/drawing/2014/main" val="10001"/>
                  </a:ext>
                </a:extLst>
              </a:tr>
              <a:tr h="256375">
                <a:tc>
                  <a:txBody>
                    <a:bodyPr/>
                    <a:lstStyle/>
                    <a:p>
                      <a:pPr marL="0" lvl="0" indent="0" algn="l" rtl="0">
                        <a:spcBef>
                          <a:spcPts val="0"/>
                        </a:spcBef>
                        <a:spcAft>
                          <a:spcPts val="0"/>
                        </a:spcAft>
                        <a:buNone/>
                      </a:pPr>
                      <a:r>
                        <a:rPr lang="fr" sz="600"/>
                        <a:t>1-1-2010</a:t>
                      </a:r>
                      <a:endParaRPr sz="600"/>
                    </a:p>
                  </a:txBody>
                  <a:tcPr marL="91425" marR="91425" marT="91425" marB="91425"/>
                </a:tc>
                <a:tc>
                  <a:txBody>
                    <a:bodyPr/>
                    <a:lstStyle/>
                    <a:p>
                      <a:pPr marL="0" lvl="0" indent="0" algn="l" rtl="0">
                        <a:spcBef>
                          <a:spcPts val="0"/>
                        </a:spcBef>
                        <a:spcAft>
                          <a:spcPts val="0"/>
                        </a:spcAft>
                        <a:buNone/>
                      </a:pPr>
                      <a:r>
                        <a:rPr lang="fr" sz="600"/>
                        <a:t>A</a:t>
                      </a:r>
                      <a:endParaRPr sz="600"/>
                    </a:p>
                  </a:txBody>
                  <a:tcPr marL="91425" marR="91425" marT="91425" marB="91425"/>
                </a:tc>
                <a:tc>
                  <a:txBody>
                    <a:bodyPr/>
                    <a:lstStyle/>
                    <a:p>
                      <a:pPr marL="0" lvl="0" indent="0" algn="l" rtl="0">
                        <a:spcBef>
                          <a:spcPts val="0"/>
                        </a:spcBef>
                        <a:spcAft>
                          <a:spcPts val="0"/>
                        </a:spcAft>
                        <a:buNone/>
                      </a:pPr>
                      <a:r>
                        <a:rPr lang="fr" sz="600"/>
                        <a:t>EVIL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extLst>
                  <a:ext uri="{0D108BD9-81ED-4DB2-BD59-A6C34878D82A}">
                    <a16:rowId xmlns:a16="http://schemas.microsoft.com/office/drawing/2014/main" val="10002"/>
                  </a:ext>
                </a:extLst>
              </a:tr>
              <a:tr h="256375">
                <a:tc>
                  <a:txBody>
                    <a:bodyPr/>
                    <a:lstStyle/>
                    <a:p>
                      <a:pPr marL="0" lvl="0" indent="0" algn="l" rtl="0">
                        <a:spcBef>
                          <a:spcPts val="0"/>
                        </a:spcBef>
                        <a:spcAft>
                          <a:spcPts val="0"/>
                        </a:spcAft>
                        <a:buNone/>
                      </a:pPr>
                      <a:r>
                        <a:rPr lang="fr" sz="600"/>
                        <a:t>1-1-2010</a:t>
                      </a:r>
                      <a:endParaRPr sz="600"/>
                    </a:p>
                  </a:txBody>
                  <a:tcPr marL="91425" marR="91425" marT="91425" marB="91425"/>
                </a:tc>
                <a:tc>
                  <a:txBody>
                    <a:bodyPr/>
                    <a:lstStyle/>
                    <a:p>
                      <a:pPr marL="0" lvl="0" indent="0" algn="l" rtl="0">
                        <a:spcBef>
                          <a:spcPts val="0"/>
                        </a:spcBef>
                        <a:spcAft>
                          <a:spcPts val="0"/>
                        </a:spcAft>
                        <a:buNone/>
                      </a:pPr>
                      <a:r>
                        <a:rPr lang="fr" sz="600"/>
                        <a:t>B</a:t>
                      </a:r>
                      <a:endParaRPr sz="600"/>
                    </a:p>
                  </a:txBody>
                  <a:tcPr marL="91425" marR="91425" marT="91425" marB="91425"/>
                </a:tc>
                <a:tc>
                  <a:txBody>
                    <a:bodyPr/>
                    <a:lstStyle/>
                    <a:p>
                      <a:pPr marL="0" lvl="0" indent="0" algn="l" rtl="0">
                        <a:spcBef>
                          <a:spcPts val="0"/>
                        </a:spcBef>
                        <a:spcAft>
                          <a:spcPts val="0"/>
                        </a:spcAft>
                        <a:buNone/>
                      </a:pPr>
                      <a:r>
                        <a:rPr lang="fr" sz="600"/>
                        <a:t>NORMAL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0</a:t>
                      </a:r>
                      <a:endParaRPr sz="600"/>
                    </a:p>
                  </a:txBody>
                  <a:tcPr marL="91425" marR="91425" marT="91425" marB="91425"/>
                </a:tc>
                <a:extLst>
                  <a:ext uri="{0D108BD9-81ED-4DB2-BD59-A6C34878D82A}">
                    <a16:rowId xmlns:a16="http://schemas.microsoft.com/office/drawing/2014/main" val="10003"/>
                  </a:ext>
                </a:extLst>
              </a:tr>
              <a:tr h="256375">
                <a:tc>
                  <a:txBody>
                    <a:bodyPr/>
                    <a:lstStyle/>
                    <a:p>
                      <a:pPr marL="0" lvl="0" indent="0" algn="l" rtl="0">
                        <a:spcBef>
                          <a:spcPts val="0"/>
                        </a:spcBef>
                        <a:spcAft>
                          <a:spcPts val="0"/>
                        </a:spcAft>
                        <a:buNone/>
                      </a:pPr>
                      <a:r>
                        <a:rPr lang="fr" sz="600"/>
                        <a:t>2-1-2010</a:t>
                      </a:r>
                      <a:endParaRPr sz="600"/>
                    </a:p>
                  </a:txBody>
                  <a:tcPr marL="91425" marR="91425" marT="91425" marB="91425"/>
                </a:tc>
                <a:tc>
                  <a:txBody>
                    <a:bodyPr/>
                    <a:lstStyle/>
                    <a:p>
                      <a:pPr marL="0" lvl="0" indent="0" algn="l" rtl="0">
                        <a:spcBef>
                          <a:spcPts val="0"/>
                        </a:spcBef>
                        <a:spcAft>
                          <a:spcPts val="0"/>
                        </a:spcAft>
                        <a:buNone/>
                      </a:pPr>
                      <a:r>
                        <a:rPr lang="fr" sz="600"/>
                        <a:t>A</a:t>
                      </a:r>
                      <a:endParaRPr sz="600"/>
                    </a:p>
                  </a:txBody>
                  <a:tcPr marL="91425" marR="91425" marT="91425" marB="91425"/>
                </a:tc>
                <a:tc>
                  <a:txBody>
                    <a:bodyPr/>
                    <a:lstStyle/>
                    <a:p>
                      <a:pPr marL="0" lvl="0" indent="0" algn="l" rtl="0">
                        <a:spcBef>
                          <a:spcPts val="0"/>
                        </a:spcBef>
                        <a:spcAft>
                          <a:spcPts val="0"/>
                        </a:spcAft>
                        <a:buNone/>
                      </a:pPr>
                      <a:r>
                        <a:rPr lang="fr" sz="600"/>
                        <a:t>EVIL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extLst>
                  <a:ext uri="{0D108BD9-81ED-4DB2-BD59-A6C34878D82A}">
                    <a16:rowId xmlns:a16="http://schemas.microsoft.com/office/drawing/2014/main" val="10004"/>
                  </a:ext>
                </a:extLst>
              </a:tr>
              <a:tr h="256375">
                <a:tc>
                  <a:txBody>
                    <a:bodyPr/>
                    <a:lstStyle/>
                    <a:p>
                      <a:pPr marL="0" lvl="0" indent="0" algn="l" rtl="0">
                        <a:spcBef>
                          <a:spcPts val="0"/>
                        </a:spcBef>
                        <a:spcAft>
                          <a:spcPts val="0"/>
                        </a:spcAft>
                        <a:buNone/>
                      </a:pPr>
                      <a:r>
                        <a:rPr lang="fr" sz="600"/>
                        <a:t>2-1-2010</a:t>
                      </a:r>
                      <a:endParaRPr sz="600"/>
                    </a:p>
                  </a:txBody>
                  <a:tcPr marL="91425" marR="91425" marT="91425" marB="91425"/>
                </a:tc>
                <a:tc>
                  <a:txBody>
                    <a:bodyPr/>
                    <a:lstStyle/>
                    <a:p>
                      <a:pPr marL="0" lvl="0" indent="0" algn="l" rtl="0">
                        <a:spcBef>
                          <a:spcPts val="0"/>
                        </a:spcBef>
                        <a:spcAft>
                          <a:spcPts val="0"/>
                        </a:spcAft>
                        <a:buNone/>
                      </a:pPr>
                      <a:r>
                        <a:rPr lang="fr" sz="600"/>
                        <a:t>B</a:t>
                      </a:r>
                      <a:endParaRPr sz="600"/>
                    </a:p>
                  </a:txBody>
                  <a:tcPr marL="91425" marR="91425" marT="91425" marB="91425"/>
                </a:tc>
                <a:tc>
                  <a:txBody>
                    <a:bodyPr/>
                    <a:lstStyle/>
                    <a:p>
                      <a:pPr marL="0" lvl="0" indent="0" algn="l" rtl="0">
                        <a:spcBef>
                          <a:spcPts val="0"/>
                        </a:spcBef>
                        <a:spcAft>
                          <a:spcPts val="0"/>
                        </a:spcAft>
                        <a:buNone/>
                      </a:pPr>
                      <a:r>
                        <a:rPr lang="fr" sz="600"/>
                        <a:t>Normal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0</a:t>
                      </a:r>
                      <a:endParaRPr sz="600"/>
                    </a:p>
                  </a:txBody>
                  <a:tcPr marL="91425" marR="91425" marT="91425" marB="91425"/>
                </a:tc>
                <a:extLst>
                  <a:ext uri="{0D108BD9-81ED-4DB2-BD59-A6C34878D82A}">
                    <a16:rowId xmlns:a16="http://schemas.microsoft.com/office/drawing/2014/main" val="10005"/>
                  </a:ext>
                </a:extLst>
              </a:tr>
            </a:tbl>
          </a:graphicData>
        </a:graphic>
      </p:graphicFrame>
      <p:grpSp>
        <p:nvGrpSpPr>
          <p:cNvPr id="2822" name="Google Shape;2822;p110"/>
          <p:cNvGrpSpPr/>
          <p:nvPr/>
        </p:nvGrpSpPr>
        <p:grpSpPr>
          <a:xfrm>
            <a:off x="6362951" y="1381273"/>
            <a:ext cx="1265413" cy="1798236"/>
            <a:chOff x="1987550" y="207962"/>
            <a:chExt cx="6037275" cy="6445289"/>
          </a:xfrm>
        </p:grpSpPr>
        <p:grpSp>
          <p:nvGrpSpPr>
            <p:cNvPr id="2823" name="Google Shape;2823;p110"/>
            <p:cNvGrpSpPr/>
            <p:nvPr/>
          </p:nvGrpSpPr>
          <p:grpSpPr>
            <a:xfrm>
              <a:off x="1987550" y="207962"/>
              <a:ext cx="6037275" cy="6445289"/>
              <a:chOff x="1987550" y="207962"/>
              <a:chExt cx="6037275" cy="6445289"/>
            </a:xfrm>
          </p:grpSpPr>
          <p:sp>
            <p:nvSpPr>
              <p:cNvPr id="2824" name="Google Shape;2824;p110"/>
              <p:cNvSpPr/>
              <p:nvPr/>
            </p:nvSpPr>
            <p:spPr>
              <a:xfrm>
                <a:off x="5659437" y="2990850"/>
                <a:ext cx="792300" cy="415800"/>
              </a:xfrm>
              <a:custGeom>
                <a:avLst/>
                <a:gdLst/>
                <a:ahLst/>
                <a:cxnLst/>
                <a:rect l="l" t="t" r="r" b="b"/>
                <a:pathLst>
                  <a:path w="120000" h="120000" extrusionOk="0">
                    <a:moveTo>
                      <a:pt x="0" y="0"/>
                    </a:moveTo>
                    <a:lnTo>
                      <a:pt x="120000" y="0"/>
                    </a:lnTo>
                    <a:lnTo>
                      <a:pt x="100040" y="40763"/>
                    </a:lnTo>
                    <a:lnTo>
                      <a:pt x="100040" y="48549"/>
                    </a:lnTo>
                    <a:lnTo>
                      <a:pt x="89458" y="55419"/>
                    </a:lnTo>
                    <a:lnTo>
                      <a:pt x="67575" y="55419"/>
                    </a:lnTo>
                    <a:lnTo>
                      <a:pt x="52905" y="81984"/>
                    </a:lnTo>
                    <a:lnTo>
                      <a:pt x="52905" y="101679"/>
                    </a:lnTo>
                    <a:lnTo>
                      <a:pt x="49779" y="101679"/>
                    </a:lnTo>
                    <a:lnTo>
                      <a:pt x="45931" y="109007"/>
                    </a:lnTo>
                    <a:lnTo>
                      <a:pt x="18036" y="109007"/>
                    </a:lnTo>
                    <a:lnTo>
                      <a:pt x="2645" y="120000"/>
                    </a:lnTo>
                    <a:lnTo>
                      <a:pt x="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25" name="Google Shape;2825;p110"/>
              <p:cNvSpPr/>
              <p:nvPr/>
            </p:nvSpPr>
            <p:spPr>
              <a:xfrm>
                <a:off x="5584825" y="2484438"/>
                <a:ext cx="866700" cy="506400"/>
              </a:xfrm>
              <a:custGeom>
                <a:avLst/>
                <a:gdLst/>
                <a:ahLst/>
                <a:cxnLst/>
                <a:rect l="l" t="t" r="r" b="b"/>
                <a:pathLst>
                  <a:path w="120000" h="120000" extrusionOk="0">
                    <a:moveTo>
                      <a:pt x="106153" y="0"/>
                    </a:moveTo>
                    <a:lnTo>
                      <a:pt x="111648" y="10532"/>
                    </a:lnTo>
                    <a:lnTo>
                      <a:pt x="111648" y="47398"/>
                    </a:lnTo>
                    <a:lnTo>
                      <a:pt x="117362" y="63949"/>
                    </a:lnTo>
                    <a:lnTo>
                      <a:pt x="119999" y="85015"/>
                    </a:lnTo>
                    <a:lnTo>
                      <a:pt x="119999" y="120000"/>
                    </a:lnTo>
                    <a:lnTo>
                      <a:pt x="10329" y="120000"/>
                    </a:lnTo>
                    <a:lnTo>
                      <a:pt x="10109" y="110219"/>
                    </a:lnTo>
                    <a:lnTo>
                      <a:pt x="1978" y="89529"/>
                    </a:lnTo>
                    <a:lnTo>
                      <a:pt x="3516" y="37993"/>
                    </a:lnTo>
                    <a:lnTo>
                      <a:pt x="0" y="22946"/>
                    </a:lnTo>
                    <a:lnTo>
                      <a:pt x="4615" y="16551"/>
                    </a:lnTo>
                    <a:lnTo>
                      <a:pt x="4615" y="4514"/>
                    </a:lnTo>
                    <a:lnTo>
                      <a:pt x="10615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26" name="Google Shape;2826;p110"/>
              <p:cNvSpPr/>
              <p:nvPr/>
            </p:nvSpPr>
            <p:spPr>
              <a:xfrm>
                <a:off x="5592762" y="2030413"/>
                <a:ext cx="758700" cy="473100"/>
              </a:xfrm>
              <a:custGeom>
                <a:avLst/>
                <a:gdLst/>
                <a:ahLst/>
                <a:cxnLst/>
                <a:rect l="l" t="t" r="r" b="b"/>
                <a:pathLst>
                  <a:path w="120000" h="120000" extrusionOk="0">
                    <a:moveTo>
                      <a:pt x="65774" y="0"/>
                    </a:moveTo>
                    <a:lnTo>
                      <a:pt x="66527" y="402"/>
                    </a:lnTo>
                    <a:lnTo>
                      <a:pt x="68786" y="402"/>
                    </a:lnTo>
                    <a:lnTo>
                      <a:pt x="71548" y="805"/>
                    </a:lnTo>
                    <a:lnTo>
                      <a:pt x="74309" y="1208"/>
                    </a:lnTo>
                    <a:lnTo>
                      <a:pt x="77322" y="1208"/>
                    </a:lnTo>
                    <a:lnTo>
                      <a:pt x="79581" y="2013"/>
                    </a:lnTo>
                    <a:lnTo>
                      <a:pt x="81338" y="2818"/>
                    </a:lnTo>
                    <a:lnTo>
                      <a:pt x="82343" y="4832"/>
                    </a:lnTo>
                    <a:lnTo>
                      <a:pt x="82845" y="7651"/>
                    </a:lnTo>
                    <a:lnTo>
                      <a:pt x="83598" y="10469"/>
                    </a:lnTo>
                    <a:lnTo>
                      <a:pt x="83598" y="11275"/>
                    </a:lnTo>
                    <a:lnTo>
                      <a:pt x="83598" y="19328"/>
                    </a:lnTo>
                    <a:lnTo>
                      <a:pt x="82845" y="24161"/>
                    </a:lnTo>
                    <a:lnTo>
                      <a:pt x="78577" y="31409"/>
                    </a:lnTo>
                    <a:lnTo>
                      <a:pt x="78577" y="50738"/>
                    </a:lnTo>
                    <a:lnTo>
                      <a:pt x="86108" y="64429"/>
                    </a:lnTo>
                    <a:lnTo>
                      <a:pt x="91882" y="64429"/>
                    </a:lnTo>
                    <a:lnTo>
                      <a:pt x="101422" y="79731"/>
                    </a:lnTo>
                    <a:lnTo>
                      <a:pt x="110962" y="80536"/>
                    </a:lnTo>
                    <a:lnTo>
                      <a:pt x="110962" y="81744"/>
                    </a:lnTo>
                    <a:lnTo>
                      <a:pt x="110962" y="84563"/>
                    </a:lnTo>
                    <a:lnTo>
                      <a:pt x="110962" y="88590"/>
                    </a:lnTo>
                    <a:lnTo>
                      <a:pt x="110962" y="92214"/>
                    </a:lnTo>
                    <a:lnTo>
                      <a:pt x="110962" y="95033"/>
                    </a:lnTo>
                    <a:lnTo>
                      <a:pt x="111966" y="97046"/>
                    </a:lnTo>
                    <a:lnTo>
                      <a:pt x="113472" y="99060"/>
                    </a:lnTo>
                    <a:lnTo>
                      <a:pt x="115481" y="99865"/>
                    </a:lnTo>
                    <a:lnTo>
                      <a:pt x="115983" y="100671"/>
                    </a:lnTo>
                    <a:lnTo>
                      <a:pt x="115983" y="107114"/>
                    </a:lnTo>
                    <a:lnTo>
                      <a:pt x="120000" y="115167"/>
                    </a:lnTo>
                    <a:lnTo>
                      <a:pt x="4016" y="120000"/>
                    </a:lnTo>
                    <a:lnTo>
                      <a:pt x="502" y="110738"/>
                    </a:lnTo>
                    <a:lnTo>
                      <a:pt x="0" y="8456"/>
                    </a:lnTo>
                    <a:lnTo>
                      <a:pt x="20083" y="8456"/>
                    </a:lnTo>
                    <a:lnTo>
                      <a:pt x="25104" y="2416"/>
                    </a:lnTo>
                    <a:lnTo>
                      <a:pt x="59748" y="2416"/>
                    </a:lnTo>
                    <a:lnTo>
                      <a:pt x="6577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27" name="Google Shape;2827;p110"/>
              <p:cNvSpPr/>
              <p:nvPr/>
            </p:nvSpPr>
            <p:spPr>
              <a:xfrm>
                <a:off x="5019675" y="1743075"/>
                <a:ext cx="989100" cy="320700"/>
              </a:xfrm>
              <a:custGeom>
                <a:avLst/>
                <a:gdLst/>
                <a:ahLst/>
                <a:cxnLst/>
                <a:rect l="l" t="t" r="r" b="b"/>
                <a:pathLst>
                  <a:path w="120000" h="120000" extrusionOk="0">
                    <a:moveTo>
                      <a:pt x="6934" y="0"/>
                    </a:moveTo>
                    <a:lnTo>
                      <a:pt x="24847" y="0"/>
                    </a:lnTo>
                    <a:lnTo>
                      <a:pt x="32359" y="0"/>
                    </a:lnTo>
                    <a:lnTo>
                      <a:pt x="40064" y="0"/>
                    </a:lnTo>
                    <a:lnTo>
                      <a:pt x="55280" y="0"/>
                    </a:lnTo>
                    <a:lnTo>
                      <a:pt x="62600" y="0"/>
                    </a:lnTo>
                    <a:lnTo>
                      <a:pt x="69341" y="0"/>
                    </a:lnTo>
                    <a:lnTo>
                      <a:pt x="74927" y="0"/>
                    </a:lnTo>
                    <a:lnTo>
                      <a:pt x="79550" y="0"/>
                    </a:lnTo>
                    <a:lnTo>
                      <a:pt x="83017" y="0"/>
                    </a:lnTo>
                    <a:lnTo>
                      <a:pt x="84751" y="0"/>
                    </a:lnTo>
                    <a:lnTo>
                      <a:pt x="88796" y="4158"/>
                    </a:lnTo>
                    <a:lnTo>
                      <a:pt x="90914" y="26732"/>
                    </a:lnTo>
                    <a:lnTo>
                      <a:pt x="95922" y="28514"/>
                    </a:lnTo>
                    <a:lnTo>
                      <a:pt x="100930" y="39801"/>
                    </a:lnTo>
                    <a:lnTo>
                      <a:pt x="100930" y="54059"/>
                    </a:lnTo>
                    <a:lnTo>
                      <a:pt x="105361" y="67128"/>
                    </a:lnTo>
                    <a:lnTo>
                      <a:pt x="111524" y="67128"/>
                    </a:lnTo>
                    <a:lnTo>
                      <a:pt x="120000" y="88514"/>
                    </a:lnTo>
                    <a:lnTo>
                      <a:pt x="120000" y="107524"/>
                    </a:lnTo>
                    <a:lnTo>
                      <a:pt x="115377" y="111089"/>
                    </a:lnTo>
                    <a:lnTo>
                      <a:pt x="88796" y="111089"/>
                    </a:lnTo>
                    <a:lnTo>
                      <a:pt x="84943" y="120000"/>
                    </a:lnTo>
                    <a:lnTo>
                      <a:pt x="19646" y="120000"/>
                    </a:lnTo>
                    <a:lnTo>
                      <a:pt x="19454" y="118217"/>
                    </a:lnTo>
                    <a:lnTo>
                      <a:pt x="18491" y="115841"/>
                    </a:lnTo>
                    <a:lnTo>
                      <a:pt x="17142" y="112277"/>
                    </a:lnTo>
                    <a:lnTo>
                      <a:pt x="15794" y="108118"/>
                    </a:lnTo>
                    <a:lnTo>
                      <a:pt x="15024" y="102772"/>
                    </a:lnTo>
                    <a:lnTo>
                      <a:pt x="14446" y="96831"/>
                    </a:lnTo>
                    <a:lnTo>
                      <a:pt x="14253" y="92673"/>
                    </a:lnTo>
                    <a:lnTo>
                      <a:pt x="13097" y="89702"/>
                    </a:lnTo>
                    <a:lnTo>
                      <a:pt x="11556" y="87326"/>
                    </a:lnTo>
                    <a:lnTo>
                      <a:pt x="10016" y="86732"/>
                    </a:lnTo>
                    <a:lnTo>
                      <a:pt x="8860" y="86138"/>
                    </a:lnTo>
                    <a:lnTo>
                      <a:pt x="8475" y="86138"/>
                    </a:lnTo>
                    <a:lnTo>
                      <a:pt x="9052" y="54653"/>
                    </a:lnTo>
                    <a:lnTo>
                      <a:pt x="0" y="24950"/>
                    </a:lnTo>
                    <a:lnTo>
                      <a:pt x="770" y="0"/>
                    </a:lnTo>
                    <a:lnTo>
                      <a:pt x="3081" y="0"/>
                    </a:lnTo>
                    <a:lnTo>
                      <a:pt x="693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28" name="Google Shape;2828;p110"/>
              <p:cNvSpPr/>
              <p:nvPr/>
            </p:nvSpPr>
            <p:spPr>
              <a:xfrm>
                <a:off x="3916362" y="1636712"/>
                <a:ext cx="1760400" cy="2054100"/>
              </a:xfrm>
              <a:custGeom>
                <a:avLst/>
                <a:gdLst/>
                <a:ahLst/>
                <a:cxnLst/>
                <a:rect l="l" t="t" r="r" b="b"/>
                <a:pathLst>
                  <a:path w="120000" h="120000" extrusionOk="0">
                    <a:moveTo>
                      <a:pt x="17096" y="0"/>
                    </a:moveTo>
                    <a:lnTo>
                      <a:pt x="72281" y="0"/>
                    </a:lnTo>
                    <a:lnTo>
                      <a:pt x="72173" y="2040"/>
                    </a:lnTo>
                    <a:lnTo>
                      <a:pt x="75202" y="6213"/>
                    </a:lnTo>
                    <a:lnTo>
                      <a:pt x="75635" y="6213"/>
                    </a:lnTo>
                    <a:lnTo>
                      <a:pt x="75202" y="10108"/>
                    </a:lnTo>
                    <a:lnTo>
                      <a:pt x="80288" y="14744"/>
                    </a:lnTo>
                    <a:lnTo>
                      <a:pt x="79963" y="19659"/>
                    </a:lnTo>
                    <a:lnTo>
                      <a:pt x="80180" y="19659"/>
                    </a:lnTo>
                    <a:lnTo>
                      <a:pt x="80829" y="19752"/>
                    </a:lnTo>
                    <a:lnTo>
                      <a:pt x="81695" y="19845"/>
                    </a:lnTo>
                    <a:lnTo>
                      <a:pt x="82560" y="20216"/>
                    </a:lnTo>
                    <a:lnTo>
                      <a:pt x="83210" y="20680"/>
                    </a:lnTo>
                    <a:lnTo>
                      <a:pt x="83318" y="21329"/>
                    </a:lnTo>
                    <a:lnTo>
                      <a:pt x="83642" y="22256"/>
                    </a:lnTo>
                    <a:lnTo>
                      <a:pt x="84075" y="23091"/>
                    </a:lnTo>
                    <a:lnTo>
                      <a:pt x="84833" y="23740"/>
                    </a:lnTo>
                    <a:lnTo>
                      <a:pt x="85590" y="24296"/>
                    </a:lnTo>
                    <a:lnTo>
                      <a:pt x="86131" y="24667"/>
                    </a:lnTo>
                    <a:lnTo>
                      <a:pt x="86239" y="24945"/>
                    </a:lnTo>
                    <a:lnTo>
                      <a:pt x="114265" y="24945"/>
                    </a:lnTo>
                    <a:lnTo>
                      <a:pt x="114481" y="48500"/>
                    </a:lnTo>
                    <a:lnTo>
                      <a:pt x="115996" y="50633"/>
                    </a:lnTo>
                    <a:lnTo>
                      <a:pt x="115996" y="53601"/>
                    </a:lnTo>
                    <a:lnTo>
                      <a:pt x="113724" y="55177"/>
                    </a:lnTo>
                    <a:lnTo>
                      <a:pt x="115455" y="58887"/>
                    </a:lnTo>
                    <a:lnTo>
                      <a:pt x="114697" y="71591"/>
                    </a:lnTo>
                    <a:lnTo>
                      <a:pt x="118701" y="76692"/>
                    </a:lnTo>
                    <a:lnTo>
                      <a:pt x="118809" y="79103"/>
                    </a:lnTo>
                    <a:lnTo>
                      <a:pt x="120000" y="103400"/>
                    </a:lnTo>
                    <a:lnTo>
                      <a:pt x="92948" y="112302"/>
                    </a:lnTo>
                    <a:lnTo>
                      <a:pt x="69359" y="120000"/>
                    </a:lnTo>
                    <a:lnTo>
                      <a:pt x="69035" y="119721"/>
                    </a:lnTo>
                    <a:lnTo>
                      <a:pt x="67412" y="72704"/>
                    </a:lnTo>
                    <a:lnTo>
                      <a:pt x="33327" y="72704"/>
                    </a:lnTo>
                    <a:lnTo>
                      <a:pt x="33327" y="28562"/>
                    </a:lnTo>
                    <a:lnTo>
                      <a:pt x="0" y="28562"/>
                    </a:lnTo>
                    <a:lnTo>
                      <a:pt x="1514" y="4173"/>
                    </a:lnTo>
                    <a:lnTo>
                      <a:pt x="2488" y="370"/>
                    </a:lnTo>
                    <a:lnTo>
                      <a:pt x="15040" y="1298"/>
                    </a:lnTo>
                    <a:lnTo>
                      <a:pt x="17096"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29" name="Google Shape;2829;p110"/>
              <p:cNvSpPr/>
              <p:nvPr/>
            </p:nvSpPr>
            <p:spPr>
              <a:xfrm>
                <a:off x="4002087" y="3559176"/>
                <a:ext cx="1876500" cy="1552500"/>
              </a:xfrm>
              <a:custGeom>
                <a:avLst/>
                <a:gdLst/>
                <a:ahLst/>
                <a:cxnLst/>
                <a:rect l="l" t="t" r="r" b="b"/>
                <a:pathLst>
                  <a:path w="120000" h="120000" extrusionOk="0">
                    <a:moveTo>
                      <a:pt x="81725" y="0"/>
                    </a:moveTo>
                    <a:lnTo>
                      <a:pt x="81725" y="27484"/>
                    </a:lnTo>
                    <a:lnTo>
                      <a:pt x="82842" y="28098"/>
                    </a:lnTo>
                    <a:lnTo>
                      <a:pt x="81725" y="61104"/>
                    </a:lnTo>
                    <a:lnTo>
                      <a:pt x="83248" y="63312"/>
                    </a:lnTo>
                    <a:lnTo>
                      <a:pt x="82335" y="78650"/>
                    </a:lnTo>
                    <a:lnTo>
                      <a:pt x="83451" y="80122"/>
                    </a:lnTo>
                    <a:lnTo>
                      <a:pt x="83451" y="90552"/>
                    </a:lnTo>
                    <a:lnTo>
                      <a:pt x="115025" y="90552"/>
                    </a:lnTo>
                    <a:lnTo>
                      <a:pt x="115025" y="110920"/>
                    </a:lnTo>
                    <a:lnTo>
                      <a:pt x="120000" y="118527"/>
                    </a:lnTo>
                    <a:lnTo>
                      <a:pt x="111878" y="118527"/>
                    </a:lnTo>
                    <a:lnTo>
                      <a:pt x="97766" y="120000"/>
                    </a:lnTo>
                    <a:lnTo>
                      <a:pt x="56852" y="120000"/>
                    </a:lnTo>
                    <a:lnTo>
                      <a:pt x="57157" y="95092"/>
                    </a:lnTo>
                    <a:lnTo>
                      <a:pt x="56040" y="95092"/>
                    </a:lnTo>
                    <a:lnTo>
                      <a:pt x="56548" y="93742"/>
                    </a:lnTo>
                    <a:lnTo>
                      <a:pt x="55837" y="91411"/>
                    </a:lnTo>
                    <a:lnTo>
                      <a:pt x="55736" y="68466"/>
                    </a:lnTo>
                    <a:lnTo>
                      <a:pt x="54010" y="66503"/>
                    </a:lnTo>
                    <a:lnTo>
                      <a:pt x="2741" y="67607"/>
                    </a:lnTo>
                    <a:lnTo>
                      <a:pt x="1015" y="66503"/>
                    </a:lnTo>
                    <a:lnTo>
                      <a:pt x="1015" y="53374"/>
                    </a:lnTo>
                    <a:lnTo>
                      <a:pt x="0" y="52269"/>
                    </a:lnTo>
                    <a:lnTo>
                      <a:pt x="0" y="37423"/>
                    </a:lnTo>
                    <a:lnTo>
                      <a:pt x="4568" y="33987"/>
                    </a:lnTo>
                    <a:lnTo>
                      <a:pt x="27614" y="35460"/>
                    </a:lnTo>
                    <a:lnTo>
                      <a:pt x="30456" y="33251"/>
                    </a:lnTo>
                    <a:lnTo>
                      <a:pt x="43959" y="33251"/>
                    </a:lnTo>
                    <a:lnTo>
                      <a:pt x="45177" y="31533"/>
                    </a:lnTo>
                    <a:lnTo>
                      <a:pt x="44568" y="14110"/>
                    </a:lnTo>
                    <a:lnTo>
                      <a:pt x="54213" y="10184"/>
                    </a:lnTo>
                    <a:lnTo>
                      <a:pt x="54213" y="4417"/>
                    </a:lnTo>
                    <a:lnTo>
                      <a:pt x="58680" y="4294"/>
                    </a:lnTo>
                    <a:lnTo>
                      <a:pt x="58680" y="8834"/>
                    </a:lnTo>
                    <a:lnTo>
                      <a:pt x="59289" y="9815"/>
                    </a:lnTo>
                    <a:lnTo>
                      <a:pt x="59593" y="10184"/>
                    </a:lnTo>
                    <a:lnTo>
                      <a:pt x="8172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30" name="Google Shape;2830;p110"/>
              <p:cNvSpPr/>
              <p:nvPr/>
            </p:nvSpPr>
            <p:spPr>
              <a:xfrm>
                <a:off x="5280025" y="3343276"/>
                <a:ext cx="1778100" cy="2373300"/>
              </a:xfrm>
              <a:custGeom>
                <a:avLst/>
                <a:gdLst/>
                <a:ahLst/>
                <a:cxnLst/>
                <a:rect l="l" t="t" r="r" b="b"/>
                <a:pathLst>
                  <a:path w="120000" h="120000" extrusionOk="0">
                    <a:moveTo>
                      <a:pt x="47785" y="0"/>
                    </a:moveTo>
                    <a:lnTo>
                      <a:pt x="49178" y="0"/>
                    </a:lnTo>
                    <a:lnTo>
                      <a:pt x="49178" y="160"/>
                    </a:lnTo>
                    <a:lnTo>
                      <a:pt x="55392" y="5618"/>
                    </a:lnTo>
                    <a:lnTo>
                      <a:pt x="55392" y="13324"/>
                    </a:lnTo>
                    <a:lnTo>
                      <a:pt x="62678" y="13324"/>
                    </a:lnTo>
                    <a:lnTo>
                      <a:pt x="63964" y="12200"/>
                    </a:lnTo>
                    <a:lnTo>
                      <a:pt x="76714" y="12040"/>
                    </a:lnTo>
                    <a:lnTo>
                      <a:pt x="76714" y="16856"/>
                    </a:lnTo>
                    <a:lnTo>
                      <a:pt x="77785" y="17578"/>
                    </a:lnTo>
                    <a:lnTo>
                      <a:pt x="77785" y="18943"/>
                    </a:lnTo>
                    <a:lnTo>
                      <a:pt x="76714" y="19665"/>
                    </a:lnTo>
                    <a:lnTo>
                      <a:pt x="76714" y="38207"/>
                    </a:lnTo>
                    <a:lnTo>
                      <a:pt x="84321" y="38688"/>
                    </a:lnTo>
                    <a:lnTo>
                      <a:pt x="84321" y="47678"/>
                    </a:lnTo>
                    <a:lnTo>
                      <a:pt x="86892" y="47117"/>
                    </a:lnTo>
                    <a:lnTo>
                      <a:pt x="86892" y="51371"/>
                    </a:lnTo>
                    <a:lnTo>
                      <a:pt x="91500" y="51371"/>
                    </a:lnTo>
                    <a:lnTo>
                      <a:pt x="92357" y="50247"/>
                    </a:lnTo>
                    <a:lnTo>
                      <a:pt x="96642" y="50247"/>
                    </a:lnTo>
                    <a:lnTo>
                      <a:pt x="96000" y="56026"/>
                    </a:lnTo>
                    <a:lnTo>
                      <a:pt x="107035" y="63331"/>
                    </a:lnTo>
                    <a:lnTo>
                      <a:pt x="107035" y="56989"/>
                    </a:lnTo>
                    <a:lnTo>
                      <a:pt x="120000" y="56668"/>
                    </a:lnTo>
                    <a:lnTo>
                      <a:pt x="120000" y="61404"/>
                    </a:lnTo>
                    <a:lnTo>
                      <a:pt x="118285" y="62608"/>
                    </a:lnTo>
                    <a:lnTo>
                      <a:pt x="118285" y="65658"/>
                    </a:lnTo>
                    <a:lnTo>
                      <a:pt x="116142" y="66862"/>
                    </a:lnTo>
                    <a:lnTo>
                      <a:pt x="116142" y="69110"/>
                    </a:lnTo>
                    <a:lnTo>
                      <a:pt x="117750" y="69110"/>
                    </a:lnTo>
                    <a:lnTo>
                      <a:pt x="117857" y="71117"/>
                    </a:lnTo>
                    <a:lnTo>
                      <a:pt x="115285" y="72080"/>
                    </a:lnTo>
                    <a:lnTo>
                      <a:pt x="115285" y="73364"/>
                    </a:lnTo>
                    <a:lnTo>
                      <a:pt x="116785" y="73926"/>
                    </a:lnTo>
                    <a:lnTo>
                      <a:pt x="116785" y="75290"/>
                    </a:lnTo>
                    <a:lnTo>
                      <a:pt x="105857" y="75290"/>
                    </a:lnTo>
                    <a:lnTo>
                      <a:pt x="104892" y="75852"/>
                    </a:lnTo>
                    <a:lnTo>
                      <a:pt x="73928" y="75852"/>
                    </a:lnTo>
                    <a:lnTo>
                      <a:pt x="74464" y="81953"/>
                    </a:lnTo>
                    <a:lnTo>
                      <a:pt x="76500" y="81471"/>
                    </a:lnTo>
                    <a:lnTo>
                      <a:pt x="78321" y="81953"/>
                    </a:lnTo>
                    <a:lnTo>
                      <a:pt x="78964" y="83558"/>
                    </a:lnTo>
                    <a:lnTo>
                      <a:pt x="78107" y="94153"/>
                    </a:lnTo>
                    <a:lnTo>
                      <a:pt x="79178" y="95117"/>
                    </a:lnTo>
                    <a:lnTo>
                      <a:pt x="79071" y="103946"/>
                    </a:lnTo>
                    <a:lnTo>
                      <a:pt x="80464" y="104909"/>
                    </a:lnTo>
                    <a:lnTo>
                      <a:pt x="80678" y="106434"/>
                    </a:lnTo>
                    <a:lnTo>
                      <a:pt x="79178" y="106434"/>
                    </a:lnTo>
                    <a:lnTo>
                      <a:pt x="79178" y="112936"/>
                    </a:lnTo>
                    <a:lnTo>
                      <a:pt x="71357" y="112936"/>
                    </a:lnTo>
                    <a:lnTo>
                      <a:pt x="69535" y="113819"/>
                    </a:lnTo>
                    <a:lnTo>
                      <a:pt x="69964" y="119518"/>
                    </a:lnTo>
                    <a:lnTo>
                      <a:pt x="65571" y="120000"/>
                    </a:lnTo>
                    <a:lnTo>
                      <a:pt x="54321" y="120000"/>
                    </a:lnTo>
                    <a:lnTo>
                      <a:pt x="57107" y="114702"/>
                    </a:lnTo>
                    <a:lnTo>
                      <a:pt x="57107" y="112936"/>
                    </a:lnTo>
                    <a:lnTo>
                      <a:pt x="45750" y="93591"/>
                    </a:lnTo>
                    <a:lnTo>
                      <a:pt x="40392" y="88454"/>
                    </a:lnTo>
                    <a:lnTo>
                      <a:pt x="35142" y="83478"/>
                    </a:lnTo>
                    <a:lnTo>
                      <a:pt x="35142" y="70153"/>
                    </a:lnTo>
                    <a:lnTo>
                      <a:pt x="1821" y="70153"/>
                    </a:lnTo>
                    <a:lnTo>
                      <a:pt x="1821" y="63331"/>
                    </a:lnTo>
                    <a:lnTo>
                      <a:pt x="642" y="62367"/>
                    </a:lnTo>
                    <a:lnTo>
                      <a:pt x="1607" y="52334"/>
                    </a:lnTo>
                    <a:lnTo>
                      <a:pt x="0" y="50889"/>
                    </a:lnTo>
                    <a:lnTo>
                      <a:pt x="1178" y="29297"/>
                    </a:lnTo>
                    <a:lnTo>
                      <a:pt x="0" y="28896"/>
                    </a:lnTo>
                    <a:lnTo>
                      <a:pt x="0" y="10916"/>
                    </a:lnTo>
                    <a:lnTo>
                      <a:pt x="26785" y="3210"/>
                    </a:lnTo>
                    <a:lnTo>
                      <a:pt x="33642" y="1284"/>
                    </a:lnTo>
                    <a:lnTo>
                      <a:pt x="46071" y="1284"/>
                    </a:lnTo>
                    <a:lnTo>
                      <a:pt x="4778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31" name="Google Shape;2831;p110"/>
              <p:cNvSpPr/>
              <p:nvPr/>
            </p:nvSpPr>
            <p:spPr>
              <a:xfrm>
                <a:off x="4913312" y="5092701"/>
                <a:ext cx="1414500" cy="990600"/>
              </a:xfrm>
              <a:custGeom>
                <a:avLst/>
                <a:gdLst/>
                <a:ahLst/>
                <a:cxnLst/>
                <a:rect l="l" t="t" r="r" b="b"/>
                <a:pathLst>
                  <a:path w="120000" h="120000" extrusionOk="0">
                    <a:moveTo>
                      <a:pt x="64107" y="72500"/>
                    </a:moveTo>
                    <a:lnTo>
                      <a:pt x="64107" y="86346"/>
                    </a:lnTo>
                    <a:lnTo>
                      <a:pt x="71111" y="86346"/>
                    </a:lnTo>
                    <a:lnTo>
                      <a:pt x="64107" y="72500"/>
                    </a:lnTo>
                    <a:close/>
                    <a:moveTo>
                      <a:pt x="71111" y="0"/>
                    </a:moveTo>
                    <a:lnTo>
                      <a:pt x="81885" y="0"/>
                    </a:lnTo>
                    <a:lnTo>
                      <a:pt x="88619" y="12307"/>
                    </a:lnTo>
                    <a:lnTo>
                      <a:pt x="102895" y="58653"/>
                    </a:lnTo>
                    <a:lnTo>
                      <a:pt x="102895" y="62884"/>
                    </a:lnTo>
                    <a:lnTo>
                      <a:pt x="99393" y="75576"/>
                    </a:lnTo>
                    <a:lnTo>
                      <a:pt x="113535" y="75576"/>
                    </a:lnTo>
                    <a:lnTo>
                      <a:pt x="119057" y="74423"/>
                    </a:lnTo>
                    <a:lnTo>
                      <a:pt x="119999" y="103653"/>
                    </a:lnTo>
                    <a:lnTo>
                      <a:pt x="96835" y="105000"/>
                    </a:lnTo>
                    <a:lnTo>
                      <a:pt x="96835" y="120000"/>
                    </a:lnTo>
                    <a:lnTo>
                      <a:pt x="65589" y="120000"/>
                    </a:lnTo>
                    <a:lnTo>
                      <a:pt x="66262" y="105192"/>
                    </a:lnTo>
                    <a:lnTo>
                      <a:pt x="53468" y="103269"/>
                    </a:lnTo>
                    <a:lnTo>
                      <a:pt x="53468" y="105769"/>
                    </a:lnTo>
                    <a:lnTo>
                      <a:pt x="43097" y="106153"/>
                    </a:lnTo>
                    <a:lnTo>
                      <a:pt x="43097" y="111153"/>
                    </a:lnTo>
                    <a:lnTo>
                      <a:pt x="41481" y="114423"/>
                    </a:lnTo>
                    <a:lnTo>
                      <a:pt x="35016" y="114423"/>
                    </a:lnTo>
                    <a:lnTo>
                      <a:pt x="35420" y="108076"/>
                    </a:lnTo>
                    <a:lnTo>
                      <a:pt x="33265" y="104615"/>
                    </a:lnTo>
                    <a:lnTo>
                      <a:pt x="0" y="104615"/>
                    </a:lnTo>
                    <a:lnTo>
                      <a:pt x="0" y="91923"/>
                    </a:lnTo>
                    <a:lnTo>
                      <a:pt x="22626" y="91923"/>
                    </a:lnTo>
                    <a:lnTo>
                      <a:pt x="23299" y="47692"/>
                    </a:lnTo>
                    <a:lnTo>
                      <a:pt x="31649" y="46730"/>
                    </a:lnTo>
                    <a:lnTo>
                      <a:pt x="34612" y="50769"/>
                    </a:lnTo>
                    <a:lnTo>
                      <a:pt x="34612" y="60192"/>
                    </a:lnTo>
                    <a:lnTo>
                      <a:pt x="44983" y="61538"/>
                    </a:lnTo>
                    <a:lnTo>
                      <a:pt x="48484" y="58076"/>
                    </a:lnTo>
                    <a:lnTo>
                      <a:pt x="59259" y="58653"/>
                    </a:lnTo>
                    <a:lnTo>
                      <a:pt x="59259" y="44423"/>
                    </a:lnTo>
                    <a:lnTo>
                      <a:pt x="71111" y="44230"/>
                    </a:lnTo>
                    <a:lnTo>
                      <a:pt x="71111"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32" name="Google Shape;2832;p110"/>
              <p:cNvSpPr/>
              <p:nvPr/>
            </p:nvSpPr>
            <p:spPr>
              <a:xfrm>
                <a:off x="6054725" y="4438651"/>
                <a:ext cx="1970100" cy="2214600"/>
              </a:xfrm>
              <a:custGeom>
                <a:avLst/>
                <a:gdLst/>
                <a:ahLst/>
                <a:cxnLst/>
                <a:rect l="l" t="t" r="r" b="b"/>
                <a:pathLst>
                  <a:path w="120000" h="120000" extrusionOk="0">
                    <a:moveTo>
                      <a:pt x="83255" y="0"/>
                    </a:moveTo>
                    <a:lnTo>
                      <a:pt x="84125" y="172"/>
                    </a:lnTo>
                    <a:lnTo>
                      <a:pt x="84802" y="1204"/>
                    </a:lnTo>
                    <a:lnTo>
                      <a:pt x="86349" y="1290"/>
                    </a:lnTo>
                    <a:lnTo>
                      <a:pt x="87219" y="2580"/>
                    </a:lnTo>
                    <a:lnTo>
                      <a:pt x="87316" y="4129"/>
                    </a:lnTo>
                    <a:lnTo>
                      <a:pt x="89734" y="4129"/>
                    </a:lnTo>
                    <a:lnTo>
                      <a:pt x="89540" y="3096"/>
                    </a:lnTo>
                    <a:lnTo>
                      <a:pt x="91377" y="3612"/>
                    </a:lnTo>
                    <a:lnTo>
                      <a:pt x="90507" y="5849"/>
                    </a:lnTo>
                    <a:lnTo>
                      <a:pt x="88863" y="5935"/>
                    </a:lnTo>
                    <a:lnTo>
                      <a:pt x="88186" y="7139"/>
                    </a:lnTo>
                    <a:lnTo>
                      <a:pt x="88477" y="8516"/>
                    </a:lnTo>
                    <a:lnTo>
                      <a:pt x="92054" y="11010"/>
                    </a:lnTo>
                    <a:lnTo>
                      <a:pt x="95052" y="10924"/>
                    </a:lnTo>
                    <a:lnTo>
                      <a:pt x="95052" y="12301"/>
                    </a:lnTo>
                    <a:lnTo>
                      <a:pt x="96696" y="13161"/>
                    </a:lnTo>
                    <a:lnTo>
                      <a:pt x="104431" y="12387"/>
                    </a:lnTo>
                    <a:lnTo>
                      <a:pt x="105882" y="14451"/>
                    </a:lnTo>
                    <a:lnTo>
                      <a:pt x="105882" y="15827"/>
                    </a:lnTo>
                    <a:lnTo>
                      <a:pt x="102111" y="18580"/>
                    </a:lnTo>
                    <a:lnTo>
                      <a:pt x="103948" y="20473"/>
                    </a:lnTo>
                    <a:lnTo>
                      <a:pt x="108203" y="20387"/>
                    </a:lnTo>
                    <a:lnTo>
                      <a:pt x="108396" y="21333"/>
                    </a:lnTo>
                    <a:lnTo>
                      <a:pt x="109556" y="21075"/>
                    </a:lnTo>
                    <a:lnTo>
                      <a:pt x="110040" y="22193"/>
                    </a:lnTo>
                    <a:lnTo>
                      <a:pt x="111394" y="21849"/>
                    </a:lnTo>
                    <a:lnTo>
                      <a:pt x="111974" y="22709"/>
                    </a:lnTo>
                    <a:lnTo>
                      <a:pt x="113134" y="22709"/>
                    </a:lnTo>
                    <a:lnTo>
                      <a:pt x="114681" y="25376"/>
                    </a:lnTo>
                    <a:lnTo>
                      <a:pt x="114585" y="29849"/>
                    </a:lnTo>
                    <a:lnTo>
                      <a:pt x="108299" y="29591"/>
                    </a:lnTo>
                    <a:lnTo>
                      <a:pt x="107332" y="30709"/>
                    </a:lnTo>
                    <a:lnTo>
                      <a:pt x="108493" y="31225"/>
                    </a:lnTo>
                    <a:lnTo>
                      <a:pt x="113618" y="31397"/>
                    </a:lnTo>
                    <a:lnTo>
                      <a:pt x="115455" y="32086"/>
                    </a:lnTo>
                    <a:lnTo>
                      <a:pt x="115455" y="33032"/>
                    </a:lnTo>
                    <a:lnTo>
                      <a:pt x="116518" y="34150"/>
                    </a:lnTo>
                    <a:lnTo>
                      <a:pt x="116518" y="36817"/>
                    </a:lnTo>
                    <a:lnTo>
                      <a:pt x="115068" y="38021"/>
                    </a:lnTo>
                    <a:lnTo>
                      <a:pt x="113618" y="37763"/>
                    </a:lnTo>
                    <a:lnTo>
                      <a:pt x="113327" y="38709"/>
                    </a:lnTo>
                    <a:lnTo>
                      <a:pt x="111103" y="38795"/>
                    </a:lnTo>
                    <a:lnTo>
                      <a:pt x="110813" y="39655"/>
                    </a:lnTo>
                    <a:lnTo>
                      <a:pt x="109073" y="39311"/>
                    </a:lnTo>
                    <a:lnTo>
                      <a:pt x="108203" y="38021"/>
                    </a:lnTo>
                    <a:lnTo>
                      <a:pt x="107332" y="37333"/>
                    </a:lnTo>
                    <a:lnTo>
                      <a:pt x="107236" y="38451"/>
                    </a:lnTo>
                    <a:lnTo>
                      <a:pt x="108203" y="39741"/>
                    </a:lnTo>
                    <a:lnTo>
                      <a:pt x="107816" y="40946"/>
                    </a:lnTo>
                    <a:lnTo>
                      <a:pt x="103755" y="44215"/>
                    </a:lnTo>
                    <a:lnTo>
                      <a:pt x="113908" y="39655"/>
                    </a:lnTo>
                    <a:lnTo>
                      <a:pt x="115648" y="39913"/>
                    </a:lnTo>
                    <a:lnTo>
                      <a:pt x="118452" y="42924"/>
                    </a:lnTo>
                    <a:lnTo>
                      <a:pt x="118549" y="46967"/>
                    </a:lnTo>
                    <a:lnTo>
                      <a:pt x="120000" y="47053"/>
                    </a:lnTo>
                    <a:lnTo>
                      <a:pt x="120000" y="50236"/>
                    </a:lnTo>
                    <a:lnTo>
                      <a:pt x="118066" y="51612"/>
                    </a:lnTo>
                    <a:lnTo>
                      <a:pt x="117195" y="53419"/>
                    </a:lnTo>
                    <a:lnTo>
                      <a:pt x="117099" y="55053"/>
                    </a:lnTo>
                    <a:lnTo>
                      <a:pt x="118066" y="56086"/>
                    </a:lnTo>
                    <a:lnTo>
                      <a:pt x="118066" y="119999"/>
                    </a:lnTo>
                    <a:lnTo>
                      <a:pt x="34327" y="119999"/>
                    </a:lnTo>
                    <a:lnTo>
                      <a:pt x="34423" y="109161"/>
                    </a:lnTo>
                    <a:lnTo>
                      <a:pt x="36841" y="105720"/>
                    </a:lnTo>
                    <a:lnTo>
                      <a:pt x="36164" y="104344"/>
                    </a:lnTo>
                    <a:lnTo>
                      <a:pt x="31039" y="104086"/>
                    </a:lnTo>
                    <a:lnTo>
                      <a:pt x="24560" y="108129"/>
                    </a:lnTo>
                    <a:lnTo>
                      <a:pt x="13247" y="108129"/>
                    </a:lnTo>
                    <a:lnTo>
                      <a:pt x="12087" y="107096"/>
                    </a:lnTo>
                    <a:lnTo>
                      <a:pt x="12280" y="102881"/>
                    </a:lnTo>
                    <a:lnTo>
                      <a:pt x="15664" y="102881"/>
                    </a:lnTo>
                    <a:lnTo>
                      <a:pt x="16631" y="101935"/>
                    </a:lnTo>
                    <a:lnTo>
                      <a:pt x="16535" y="100387"/>
                    </a:lnTo>
                    <a:lnTo>
                      <a:pt x="17502" y="99784"/>
                    </a:lnTo>
                    <a:lnTo>
                      <a:pt x="17598" y="99526"/>
                    </a:lnTo>
                    <a:lnTo>
                      <a:pt x="17598" y="99010"/>
                    </a:lnTo>
                    <a:lnTo>
                      <a:pt x="17598" y="98322"/>
                    </a:lnTo>
                    <a:lnTo>
                      <a:pt x="17502" y="97548"/>
                    </a:lnTo>
                    <a:lnTo>
                      <a:pt x="17115" y="97204"/>
                    </a:lnTo>
                    <a:lnTo>
                      <a:pt x="16921" y="97032"/>
                    </a:lnTo>
                    <a:lnTo>
                      <a:pt x="16825" y="96774"/>
                    </a:lnTo>
                    <a:lnTo>
                      <a:pt x="16825" y="96516"/>
                    </a:lnTo>
                    <a:lnTo>
                      <a:pt x="16825" y="96258"/>
                    </a:lnTo>
                    <a:lnTo>
                      <a:pt x="16921" y="96086"/>
                    </a:lnTo>
                    <a:lnTo>
                      <a:pt x="16921" y="96000"/>
                    </a:lnTo>
                    <a:lnTo>
                      <a:pt x="16921" y="96000"/>
                    </a:lnTo>
                    <a:lnTo>
                      <a:pt x="1450" y="96000"/>
                    </a:lnTo>
                    <a:lnTo>
                      <a:pt x="0" y="95225"/>
                    </a:lnTo>
                    <a:lnTo>
                      <a:pt x="0" y="82408"/>
                    </a:lnTo>
                    <a:lnTo>
                      <a:pt x="16631" y="81806"/>
                    </a:lnTo>
                    <a:lnTo>
                      <a:pt x="15954" y="68731"/>
                    </a:lnTo>
                    <a:lnTo>
                      <a:pt x="15568" y="62623"/>
                    </a:lnTo>
                    <a:lnTo>
                      <a:pt x="17211" y="61677"/>
                    </a:lnTo>
                    <a:lnTo>
                      <a:pt x="24270" y="61677"/>
                    </a:lnTo>
                    <a:lnTo>
                      <a:pt x="24270" y="54709"/>
                    </a:lnTo>
                    <a:lnTo>
                      <a:pt x="25624" y="54709"/>
                    </a:lnTo>
                    <a:lnTo>
                      <a:pt x="25431" y="53075"/>
                    </a:lnTo>
                    <a:lnTo>
                      <a:pt x="24174" y="52043"/>
                    </a:lnTo>
                    <a:lnTo>
                      <a:pt x="24270" y="42580"/>
                    </a:lnTo>
                    <a:lnTo>
                      <a:pt x="23303" y="41548"/>
                    </a:lnTo>
                    <a:lnTo>
                      <a:pt x="24077" y="30193"/>
                    </a:lnTo>
                    <a:lnTo>
                      <a:pt x="23497" y="28473"/>
                    </a:lnTo>
                    <a:lnTo>
                      <a:pt x="21853" y="27956"/>
                    </a:lnTo>
                    <a:lnTo>
                      <a:pt x="20016" y="28473"/>
                    </a:lnTo>
                    <a:lnTo>
                      <a:pt x="19532" y="21935"/>
                    </a:lnTo>
                    <a:lnTo>
                      <a:pt x="47477" y="21935"/>
                    </a:lnTo>
                    <a:lnTo>
                      <a:pt x="48348" y="21333"/>
                    </a:lnTo>
                    <a:lnTo>
                      <a:pt x="58211" y="21333"/>
                    </a:lnTo>
                    <a:lnTo>
                      <a:pt x="58211" y="19870"/>
                    </a:lnTo>
                    <a:lnTo>
                      <a:pt x="56857" y="19268"/>
                    </a:lnTo>
                    <a:lnTo>
                      <a:pt x="56857" y="17892"/>
                    </a:lnTo>
                    <a:lnTo>
                      <a:pt x="59178" y="16860"/>
                    </a:lnTo>
                    <a:lnTo>
                      <a:pt x="59081" y="14709"/>
                    </a:lnTo>
                    <a:lnTo>
                      <a:pt x="57630" y="14709"/>
                    </a:lnTo>
                    <a:lnTo>
                      <a:pt x="57630" y="12301"/>
                    </a:lnTo>
                    <a:lnTo>
                      <a:pt x="59564" y="11010"/>
                    </a:lnTo>
                    <a:lnTo>
                      <a:pt x="59564" y="7741"/>
                    </a:lnTo>
                    <a:lnTo>
                      <a:pt x="61112" y="6451"/>
                    </a:lnTo>
                    <a:lnTo>
                      <a:pt x="61112" y="1376"/>
                    </a:lnTo>
                    <a:lnTo>
                      <a:pt x="80838" y="860"/>
                    </a:lnTo>
                    <a:lnTo>
                      <a:pt x="8325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33" name="Google Shape;2833;p110"/>
              <p:cNvSpPr/>
              <p:nvPr/>
            </p:nvSpPr>
            <p:spPr>
              <a:xfrm>
                <a:off x="6702425" y="3482976"/>
                <a:ext cx="720600" cy="1112700"/>
              </a:xfrm>
              <a:custGeom>
                <a:avLst/>
                <a:gdLst/>
                <a:ahLst/>
                <a:cxnLst/>
                <a:rect l="l" t="t" r="r" b="b"/>
                <a:pathLst>
                  <a:path w="120000" h="120000" extrusionOk="0">
                    <a:moveTo>
                      <a:pt x="14273" y="0"/>
                    </a:moveTo>
                    <a:lnTo>
                      <a:pt x="32775" y="0"/>
                    </a:lnTo>
                    <a:lnTo>
                      <a:pt x="41233" y="13352"/>
                    </a:lnTo>
                    <a:lnTo>
                      <a:pt x="49955" y="19857"/>
                    </a:lnTo>
                    <a:lnTo>
                      <a:pt x="62378" y="26362"/>
                    </a:lnTo>
                    <a:lnTo>
                      <a:pt x="53392" y="26362"/>
                    </a:lnTo>
                    <a:lnTo>
                      <a:pt x="70837" y="34579"/>
                    </a:lnTo>
                    <a:lnTo>
                      <a:pt x="70837" y="37831"/>
                    </a:lnTo>
                    <a:lnTo>
                      <a:pt x="74537" y="37831"/>
                    </a:lnTo>
                    <a:lnTo>
                      <a:pt x="74537" y="41597"/>
                    </a:lnTo>
                    <a:lnTo>
                      <a:pt x="88281" y="48787"/>
                    </a:lnTo>
                    <a:lnTo>
                      <a:pt x="82202" y="51526"/>
                    </a:lnTo>
                    <a:lnTo>
                      <a:pt x="84052" y="57004"/>
                    </a:lnTo>
                    <a:lnTo>
                      <a:pt x="88281" y="59743"/>
                    </a:lnTo>
                    <a:lnTo>
                      <a:pt x="98325" y="61455"/>
                    </a:lnTo>
                    <a:lnTo>
                      <a:pt x="98325" y="64194"/>
                    </a:lnTo>
                    <a:lnTo>
                      <a:pt x="93039" y="64194"/>
                    </a:lnTo>
                    <a:lnTo>
                      <a:pt x="85638" y="68644"/>
                    </a:lnTo>
                    <a:lnTo>
                      <a:pt x="91982" y="73437"/>
                    </a:lnTo>
                    <a:lnTo>
                      <a:pt x="95682" y="79600"/>
                    </a:lnTo>
                    <a:lnTo>
                      <a:pt x="93303" y="83366"/>
                    </a:lnTo>
                    <a:lnTo>
                      <a:pt x="102555" y="88844"/>
                    </a:lnTo>
                    <a:lnTo>
                      <a:pt x="114185" y="88844"/>
                    </a:lnTo>
                    <a:lnTo>
                      <a:pt x="98854" y="94493"/>
                    </a:lnTo>
                    <a:lnTo>
                      <a:pt x="97533" y="97574"/>
                    </a:lnTo>
                    <a:lnTo>
                      <a:pt x="101762" y="100827"/>
                    </a:lnTo>
                    <a:lnTo>
                      <a:pt x="105726" y="100827"/>
                    </a:lnTo>
                    <a:lnTo>
                      <a:pt x="105198" y="98088"/>
                    </a:lnTo>
                    <a:lnTo>
                      <a:pt x="103083" y="94493"/>
                    </a:lnTo>
                    <a:lnTo>
                      <a:pt x="107312" y="94493"/>
                    </a:lnTo>
                    <a:lnTo>
                      <a:pt x="114185" y="98088"/>
                    </a:lnTo>
                    <a:lnTo>
                      <a:pt x="120000" y="103052"/>
                    </a:lnTo>
                    <a:lnTo>
                      <a:pt x="119735" y="103052"/>
                    </a:lnTo>
                    <a:lnTo>
                      <a:pt x="113127" y="104764"/>
                    </a:lnTo>
                    <a:lnTo>
                      <a:pt x="59207" y="105791"/>
                    </a:lnTo>
                    <a:lnTo>
                      <a:pt x="27224" y="106476"/>
                    </a:lnTo>
                    <a:lnTo>
                      <a:pt x="27224" y="120000"/>
                    </a:lnTo>
                    <a:lnTo>
                      <a:pt x="0" y="104422"/>
                    </a:lnTo>
                    <a:lnTo>
                      <a:pt x="1585" y="92097"/>
                    </a:lnTo>
                    <a:lnTo>
                      <a:pt x="1585" y="81654"/>
                    </a:lnTo>
                    <a:lnTo>
                      <a:pt x="24581" y="81654"/>
                    </a:lnTo>
                    <a:lnTo>
                      <a:pt x="27224" y="54436"/>
                    </a:lnTo>
                    <a:lnTo>
                      <a:pt x="21938" y="51697"/>
                    </a:lnTo>
                    <a:lnTo>
                      <a:pt x="19823" y="11469"/>
                    </a:lnTo>
                    <a:lnTo>
                      <a:pt x="10044" y="11469"/>
                    </a:lnTo>
                    <a:lnTo>
                      <a:pt x="1427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34" name="Google Shape;2834;p110"/>
              <p:cNvSpPr/>
              <p:nvPr/>
            </p:nvSpPr>
            <p:spPr>
              <a:xfrm>
                <a:off x="6416675" y="3194050"/>
                <a:ext cx="482700" cy="1165200"/>
              </a:xfrm>
              <a:custGeom>
                <a:avLst/>
                <a:gdLst/>
                <a:ahLst/>
                <a:cxnLst/>
                <a:rect l="l" t="t" r="r" b="b"/>
                <a:pathLst>
                  <a:path w="120000" h="120000" extrusionOk="0">
                    <a:moveTo>
                      <a:pt x="21315" y="0"/>
                    </a:moveTo>
                    <a:lnTo>
                      <a:pt x="21315" y="4250"/>
                    </a:lnTo>
                    <a:lnTo>
                      <a:pt x="97105" y="4250"/>
                    </a:lnTo>
                    <a:lnTo>
                      <a:pt x="97105" y="8664"/>
                    </a:lnTo>
                    <a:lnTo>
                      <a:pt x="107763" y="15531"/>
                    </a:lnTo>
                    <a:lnTo>
                      <a:pt x="107763" y="19782"/>
                    </a:lnTo>
                    <a:lnTo>
                      <a:pt x="116052" y="24359"/>
                    </a:lnTo>
                    <a:lnTo>
                      <a:pt x="120000" y="29754"/>
                    </a:lnTo>
                    <a:lnTo>
                      <a:pt x="92368" y="29754"/>
                    </a:lnTo>
                    <a:lnTo>
                      <a:pt x="86052" y="40708"/>
                    </a:lnTo>
                    <a:lnTo>
                      <a:pt x="100657" y="40708"/>
                    </a:lnTo>
                    <a:lnTo>
                      <a:pt x="103815" y="79128"/>
                    </a:lnTo>
                    <a:lnTo>
                      <a:pt x="111710" y="81743"/>
                    </a:lnTo>
                    <a:lnTo>
                      <a:pt x="107763" y="107738"/>
                    </a:lnTo>
                    <a:lnTo>
                      <a:pt x="73421" y="107738"/>
                    </a:lnTo>
                    <a:lnTo>
                      <a:pt x="73421" y="117711"/>
                    </a:lnTo>
                    <a:lnTo>
                      <a:pt x="57631" y="117711"/>
                    </a:lnTo>
                    <a:lnTo>
                      <a:pt x="54473" y="120000"/>
                    </a:lnTo>
                    <a:lnTo>
                      <a:pt x="37500" y="120000"/>
                    </a:lnTo>
                    <a:lnTo>
                      <a:pt x="37500" y="111335"/>
                    </a:lnTo>
                    <a:lnTo>
                      <a:pt x="28026" y="112479"/>
                    </a:lnTo>
                    <a:lnTo>
                      <a:pt x="28026" y="94168"/>
                    </a:lnTo>
                    <a:lnTo>
                      <a:pt x="0" y="93188"/>
                    </a:lnTo>
                    <a:lnTo>
                      <a:pt x="0" y="55422"/>
                    </a:lnTo>
                    <a:lnTo>
                      <a:pt x="3947" y="53950"/>
                    </a:lnTo>
                    <a:lnTo>
                      <a:pt x="3947" y="51171"/>
                    </a:lnTo>
                    <a:lnTo>
                      <a:pt x="0" y="49700"/>
                    </a:lnTo>
                    <a:lnTo>
                      <a:pt x="0" y="39891"/>
                    </a:lnTo>
                    <a:lnTo>
                      <a:pt x="21710" y="39727"/>
                    </a:lnTo>
                    <a:lnTo>
                      <a:pt x="25657" y="30899"/>
                    </a:lnTo>
                    <a:lnTo>
                      <a:pt x="19342" y="26811"/>
                    </a:lnTo>
                    <a:lnTo>
                      <a:pt x="2131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35" name="Google Shape;2835;p110"/>
              <p:cNvSpPr/>
              <p:nvPr/>
            </p:nvSpPr>
            <p:spPr>
              <a:xfrm>
                <a:off x="6502400" y="3171825"/>
                <a:ext cx="34800" cy="22200"/>
              </a:xfrm>
              <a:custGeom>
                <a:avLst/>
                <a:gdLst/>
                <a:ahLst/>
                <a:cxnLst/>
                <a:rect l="l" t="t" r="r" b="b"/>
                <a:pathLst>
                  <a:path w="120000" h="120000" extrusionOk="0">
                    <a:moveTo>
                      <a:pt x="120000" y="0"/>
                    </a:moveTo>
                    <a:lnTo>
                      <a:pt x="120000" y="8571"/>
                    </a:lnTo>
                    <a:lnTo>
                      <a:pt x="0" y="119999"/>
                    </a:lnTo>
                    <a:lnTo>
                      <a:pt x="120000" y="0"/>
                    </a:lnTo>
                    <a:close/>
                  </a:path>
                </a:pathLst>
              </a:custGeom>
              <a:solidFill>
                <a:srgbClr val="A5A5A5"/>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36" name="Google Shape;2836;p110"/>
              <p:cNvSpPr/>
              <p:nvPr/>
            </p:nvSpPr>
            <p:spPr>
              <a:xfrm>
                <a:off x="6008687" y="2990850"/>
                <a:ext cx="528600" cy="615900"/>
              </a:xfrm>
              <a:custGeom>
                <a:avLst/>
                <a:gdLst/>
                <a:ahLst/>
                <a:cxnLst/>
                <a:rect l="l" t="t" r="r" b="b"/>
                <a:pathLst>
                  <a:path w="120000" h="120000" extrusionOk="0">
                    <a:moveTo>
                      <a:pt x="100540" y="0"/>
                    </a:moveTo>
                    <a:lnTo>
                      <a:pt x="112072" y="4639"/>
                    </a:lnTo>
                    <a:lnTo>
                      <a:pt x="112072" y="17628"/>
                    </a:lnTo>
                    <a:lnTo>
                      <a:pt x="120000" y="21340"/>
                    </a:lnTo>
                    <a:lnTo>
                      <a:pt x="120000" y="35257"/>
                    </a:lnTo>
                    <a:lnTo>
                      <a:pt x="112072" y="39587"/>
                    </a:lnTo>
                    <a:lnTo>
                      <a:pt x="110270" y="90309"/>
                    </a:lnTo>
                    <a:lnTo>
                      <a:pt x="116036" y="98041"/>
                    </a:lnTo>
                    <a:lnTo>
                      <a:pt x="112432" y="114742"/>
                    </a:lnTo>
                    <a:lnTo>
                      <a:pt x="92612" y="115051"/>
                    </a:lnTo>
                    <a:lnTo>
                      <a:pt x="49729" y="115670"/>
                    </a:lnTo>
                    <a:lnTo>
                      <a:pt x="45405" y="120000"/>
                    </a:lnTo>
                    <a:lnTo>
                      <a:pt x="20900" y="120000"/>
                    </a:lnTo>
                    <a:lnTo>
                      <a:pt x="20900" y="90309"/>
                    </a:lnTo>
                    <a:lnTo>
                      <a:pt x="0" y="69278"/>
                    </a:lnTo>
                    <a:lnTo>
                      <a:pt x="0" y="55360"/>
                    </a:lnTo>
                    <a:lnTo>
                      <a:pt x="21981" y="37422"/>
                    </a:lnTo>
                    <a:lnTo>
                      <a:pt x="54774" y="37422"/>
                    </a:lnTo>
                    <a:lnTo>
                      <a:pt x="70630" y="32783"/>
                    </a:lnTo>
                    <a:lnTo>
                      <a:pt x="70630" y="27525"/>
                    </a:lnTo>
                    <a:lnTo>
                      <a:pt x="10054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37" name="Google Shape;2837;p110"/>
              <p:cNvSpPr/>
              <p:nvPr/>
            </p:nvSpPr>
            <p:spPr>
              <a:xfrm>
                <a:off x="6432550" y="2754313"/>
                <a:ext cx="433500" cy="480900"/>
              </a:xfrm>
              <a:custGeom>
                <a:avLst/>
                <a:gdLst/>
                <a:ahLst/>
                <a:cxnLst/>
                <a:rect l="l" t="t" r="r" b="b"/>
                <a:pathLst>
                  <a:path w="120000" h="120000" extrusionOk="0">
                    <a:moveTo>
                      <a:pt x="0" y="0"/>
                    </a:moveTo>
                    <a:lnTo>
                      <a:pt x="79560" y="0"/>
                    </a:lnTo>
                    <a:lnTo>
                      <a:pt x="79560" y="17029"/>
                    </a:lnTo>
                    <a:lnTo>
                      <a:pt x="91868" y="24554"/>
                    </a:lnTo>
                    <a:lnTo>
                      <a:pt x="119999" y="24554"/>
                    </a:lnTo>
                    <a:lnTo>
                      <a:pt x="119999" y="33267"/>
                    </a:lnTo>
                    <a:lnTo>
                      <a:pt x="112967" y="38811"/>
                    </a:lnTo>
                    <a:lnTo>
                      <a:pt x="112967" y="47524"/>
                    </a:lnTo>
                    <a:lnTo>
                      <a:pt x="119999" y="54653"/>
                    </a:lnTo>
                    <a:lnTo>
                      <a:pt x="112967" y="60198"/>
                    </a:lnTo>
                    <a:lnTo>
                      <a:pt x="112967" y="83960"/>
                    </a:lnTo>
                    <a:lnTo>
                      <a:pt x="103736" y="83960"/>
                    </a:lnTo>
                    <a:lnTo>
                      <a:pt x="103736" y="62574"/>
                    </a:lnTo>
                    <a:lnTo>
                      <a:pt x="98901" y="57821"/>
                    </a:lnTo>
                    <a:lnTo>
                      <a:pt x="100219" y="35247"/>
                    </a:lnTo>
                    <a:lnTo>
                      <a:pt x="86593" y="35247"/>
                    </a:lnTo>
                    <a:lnTo>
                      <a:pt x="86593" y="57029"/>
                    </a:lnTo>
                    <a:lnTo>
                      <a:pt x="96703" y="64158"/>
                    </a:lnTo>
                    <a:lnTo>
                      <a:pt x="96703" y="71287"/>
                    </a:lnTo>
                    <a:lnTo>
                      <a:pt x="86593" y="71683"/>
                    </a:lnTo>
                    <a:lnTo>
                      <a:pt x="92307" y="83960"/>
                    </a:lnTo>
                    <a:lnTo>
                      <a:pt x="98461" y="99405"/>
                    </a:lnTo>
                    <a:lnTo>
                      <a:pt x="108131" y="120000"/>
                    </a:lnTo>
                    <a:lnTo>
                      <a:pt x="19340" y="120000"/>
                    </a:lnTo>
                    <a:lnTo>
                      <a:pt x="19340" y="109702"/>
                    </a:lnTo>
                    <a:lnTo>
                      <a:pt x="29010" y="104554"/>
                    </a:lnTo>
                    <a:lnTo>
                      <a:pt x="29010" y="86336"/>
                    </a:lnTo>
                    <a:lnTo>
                      <a:pt x="19340" y="81584"/>
                    </a:lnTo>
                    <a:lnTo>
                      <a:pt x="19340" y="64950"/>
                    </a:lnTo>
                    <a:lnTo>
                      <a:pt x="5274" y="59009"/>
                    </a:lnTo>
                    <a:lnTo>
                      <a:pt x="5274" y="22178"/>
                    </a:lnTo>
                    <a:lnTo>
                      <a:pt x="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38" name="Google Shape;2838;p110"/>
              <p:cNvSpPr/>
              <p:nvPr/>
            </p:nvSpPr>
            <p:spPr>
              <a:xfrm>
                <a:off x="6391275" y="2484438"/>
                <a:ext cx="354000" cy="270000"/>
              </a:xfrm>
              <a:custGeom>
                <a:avLst/>
                <a:gdLst/>
                <a:ahLst/>
                <a:cxnLst/>
                <a:rect l="l" t="t" r="r" b="b"/>
                <a:pathLst>
                  <a:path w="120000" h="120000" extrusionOk="0">
                    <a:moveTo>
                      <a:pt x="84484" y="0"/>
                    </a:moveTo>
                    <a:lnTo>
                      <a:pt x="93094" y="11294"/>
                    </a:lnTo>
                    <a:lnTo>
                      <a:pt x="119999" y="7058"/>
                    </a:lnTo>
                    <a:lnTo>
                      <a:pt x="119999" y="46588"/>
                    </a:lnTo>
                    <a:lnTo>
                      <a:pt x="111390" y="62117"/>
                    </a:lnTo>
                    <a:lnTo>
                      <a:pt x="111390" y="120000"/>
                    </a:lnTo>
                    <a:lnTo>
                      <a:pt x="13991" y="120000"/>
                    </a:lnTo>
                    <a:lnTo>
                      <a:pt x="0" y="88941"/>
                    </a:lnTo>
                    <a:lnTo>
                      <a:pt x="0" y="19764"/>
                    </a:lnTo>
                    <a:lnTo>
                      <a:pt x="10224" y="19764"/>
                    </a:lnTo>
                    <a:lnTo>
                      <a:pt x="17219" y="7058"/>
                    </a:lnTo>
                    <a:lnTo>
                      <a:pt x="29596" y="8470"/>
                    </a:lnTo>
                    <a:lnTo>
                      <a:pt x="29596" y="19764"/>
                    </a:lnTo>
                    <a:lnTo>
                      <a:pt x="43049" y="11294"/>
                    </a:lnTo>
                    <a:lnTo>
                      <a:pt x="55426" y="1411"/>
                    </a:lnTo>
                    <a:lnTo>
                      <a:pt x="8448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39" name="Google Shape;2839;p110"/>
              <p:cNvSpPr/>
              <p:nvPr/>
            </p:nvSpPr>
            <p:spPr>
              <a:xfrm>
                <a:off x="6089650" y="2106613"/>
                <a:ext cx="898500" cy="422400"/>
              </a:xfrm>
              <a:custGeom>
                <a:avLst/>
                <a:gdLst/>
                <a:ahLst/>
                <a:cxnLst/>
                <a:rect l="l" t="t" r="r" b="b"/>
                <a:pathLst>
                  <a:path w="120000" h="120000" extrusionOk="0">
                    <a:moveTo>
                      <a:pt x="4240" y="0"/>
                    </a:moveTo>
                    <a:lnTo>
                      <a:pt x="29469" y="2255"/>
                    </a:lnTo>
                    <a:lnTo>
                      <a:pt x="29469" y="35187"/>
                    </a:lnTo>
                    <a:lnTo>
                      <a:pt x="51731" y="35187"/>
                    </a:lnTo>
                    <a:lnTo>
                      <a:pt x="51731" y="2255"/>
                    </a:lnTo>
                    <a:lnTo>
                      <a:pt x="65300" y="2255"/>
                    </a:lnTo>
                    <a:lnTo>
                      <a:pt x="65300" y="35187"/>
                    </a:lnTo>
                    <a:lnTo>
                      <a:pt x="65512" y="36090"/>
                    </a:lnTo>
                    <a:lnTo>
                      <a:pt x="66784" y="37443"/>
                    </a:lnTo>
                    <a:lnTo>
                      <a:pt x="68480" y="40601"/>
                    </a:lnTo>
                    <a:lnTo>
                      <a:pt x="70600" y="43308"/>
                    </a:lnTo>
                    <a:lnTo>
                      <a:pt x="72720" y="46917"/>
                    </a:lnTo>
                    <a:lnTo>
                      <a:pt x="74416" y="49624"/>
                    </a:lnTo>
                    <a:lnTo>
                      <a:pt x="76113" y="53233"/>
                    </a:lnTo>
                    <a:lnTo>
                      <a:pt x="76961" y="55037"/>
                    </a:lnTo>
                    <a:lnTo>
                      <a:pt x="77809" y="57744"/>
                    </a:lnTo>
                    <a:lnTo>
                      <a:pt x="79081" y="61353"/>
                    </a:lnTo>
                    <a:lnTo>
                      <a:pt x="80777" y="65864"/>
                    </a:lnTo>
                    <a:lnTo>
                      <a:pt x="82261" y="71278"/>
                    </a:lnTo>
                    <a:lnTo>
                      <a:pt x="83745" y="77142"/>
                    </a:lnTo>
                    <a:lnTo>
                      <a:pt x="85441" y="82105"/>
                    </a:lnTo>
                    <a:lnTo>
                      <a:pt x="86501" y="86616"/>
                    </a:lnTo>
                    <a:lnTo>
                      <a:pt x="87561" y="89323"/>
                    </a:lnTo>
                    <a:lnTo>
                      <a:pt x="87773" y="90225"/>
                    </a:lnTo>
                    <a:lnTo>
                      <a:pt x="92650" y="80751"/>
                    </a:lnTo>
                    <a:lnTo>
                      <a:pt x="90742" y="75789"/>
                    </a:lnTo>
                    <a:lnTo>
                      <a:pt x="92650" y="72180"/>
                    </a:lnTo>
                    <a:lnTo>
                      <a:pt x="107067" y="73082"/>
                    </a:lnTo>
                    <a:lnTo>
                      <a:pt x="107067" y="87518"/>
                    </a:lnTo>
                    <a:lnTo>
                      <a:pt x="117243" y="90225"/>
                    </a:lnTo>
                    <a:lnTo>
                      <a:pt x="120000" y="96541"/>
                    </a:lnTo>
                    <a:lnTo>
                      <a:pt x="113851" y="96541"/>
                    </a:lnTo>
                    <a:lnTo>
                      <a:pt x="114911" y="102406"/>
                    </a:lnTo>
                    <a:lnTo>
                      <a:pt x="96890" y="102406"/>
                    </a:lnTo>
                    <a:lnTo>
                      <a:pt x="94770" y="108270"/>
                    </a:lnTo>
                    <a:lnTo>
                      <a:pt x="87561" y="102406"/>
                    </a:lnTo>
                    <a:lnTo>
                      <a:pt x="87561" y="111879"/>
                    </a:lnTo>
                    <a:lnTo>
                      <a:pt x="76961" y="114586"/>
                    </a:lnTo>
                    <a:lnTo>
                      <a:pt x="73568" y="107368"/>
                    </a:lnTo>
                    <a:lnTo>
                      <a:pt x="62120" y="108270"/>
                    </a:lnTo>
                    <a:lnTo>
                      <a:pt x="57243" y="114586"/>
                    </a:lnTo>
                    <a:lnTo>
                      <a:pt x="51943" y="120000"/>
                    </a:lnTo>
                    <a:lnTo>
                      <a:pt x="51943" y="112781"/>
                    </a:lnTo>
                    <a:lnTo>
                      <a:pt x="47067" y="111879"/>
                    </a:lnTo>
                    <a:lnTo>
                      <a:pt x="44310" y="120000"/>
                    </a:lnTo>
                    <a:lnTo>
                      <a:pt x="40282" y="120000"/>
                    </a:lnTo>
                    <a:lnTo>
                      <a:pt x="34982" y="107368"/>
                    </a:lnTo>
                    <a:lnTo>
                      <a:pt x="31590" y="98345"/>
                    </a:lnTo>
                    <a:lnTo>
                      <a:pt x="31590" y="91127"/>
                    </a:lnTo>
                    <a:lnTo>
                      <a:pt x="31166" y="90225"/>
                    </a:lnTo>
                    <a:lnTo>
                      <a:pt x="29469" y="89323"/>
                    </a:lnTo>
                    <a:lnTo>
                      <a:pt x="28197" y="87067"/>
                    </a:lnTo>
                    <a:lnTo>
                      <a:pt x="27349" y="84812"/>
                    </a:lnTo>
                    <a:lnTo>
                      <a:pt x="27349" y="81654"/>
                    </a:lnTo>
                    <a:lnTo>
                      <a:pt x="27349" y="77593"/>
                    </a:lnTo>
                    <a:lnTo>
                      <a:pt x="27349" y="73082"/>
                    </a:lnTo>
                    <a:lnTo>
                      <a:pt x="27349" y="69924"/>
                    </a:lnTo>
                    <a:lnTo>
                      <a:pt x="27349" y="68571"/>
                    </a:lnTo>
                    <a:lnTo>
                      <a:pt x="19293" y="67669"/>
                    </a:lnTo>
                    <a:lnTo>
                      <a:pt x="11236" y="50526"/>
                    </a:lnTo>
                    <a:lnTo>
                      <a:pt x="6360" y="50526"/>
                    </a:lnTo>
                    <a:lnTo>
                      <a:pt x="0" y="35187"/>
                    </a:lnTo>
                    <a:lnTo>
                      <a:pt x="0" y="13533"/>
                    </a:lnTo>
                    <a:lnTo>
                      <a:pt x="3604" y="5413"/>
                    </a:lnTo>
                    <a:lnTo>
                      <a:pt x="424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40" name="Google Shape;2840;p110"/>
              <p:cNvSpPr/>
              <p:nvPr/>
            </p:nvSpPr>
            <p:spPr>
              <a:xfrm>
                <a:off x="5751512" y="1743075"/>
                <a:ext cx="914400" cy="487500"/>
              </a:xfrm>
              <a:custGeom>
                <a:avLst/>
                <a:gdLst/>
                <a:ahLst/>
                <a:cxnLst/>
                <a:rect l="l" t="t" r="r" b="b"/>
                <a:pathLst>
                  <a:path w="120000" h="120000" extrusionOk="0">
                    <a:moveTo>
                      <a:pt x="17083" y="0"/>
                    </a:moveTo>
                    <a:lnTo>
                      <a:pt x="94166" y="0"/>
                    </a:lnTo>
                    <a:lnTo>
                      <a:pt x="98541" y="16416"/>
                    </a:lnTo>
                    <a:lnTo>
                      <a:pt x="98541" y="43778"/>
                    </a:lnTo>
                    <a:lnTo>
                      <a:pt x="104166" y="56677"/>
                    </a:lnTo>
                    <a:lnTo>
                      <a:pt x="104166" y="70749"/>
                    </a:lnTo>
                    <a:lnTo>
                      <a:pt x="104791" y="71530"/>
                    </a:lnTo>
                    <a:lnTo>
                      <a:pt x="105416" y="73876"/>
                    </a:lnTo>
                    <a:lnTo>
                      <a:pt x="106666" y="76221"/>
                    </a:lnTo>
                    <a:lnTo>
                      <a:pt x="108333" y="78175"/>
                    </a:lnTo>
                    <a:lnTo>
                      <a:pt x="110000" y="78957"/>
                    </a:lnTo>
                    <a:lnTo>
                      <a:pt x="111041" y="78175"/>
                    </a:lnTo>
                    <a:lnTo>
                      <a:pt x="112083" y="77394"/>
                    </a:lnTo>
                    <a:lnTo>
                      <a:pt x="112708" y="77003"/>
                    </a:lnTo>
                    <a:lnTo>
                      <a:pt x="113125" y="75830"/>
                    </a:lnTo>
                    <a:lnTo>
                      <a:pt x="113750" y="75048"/>
                    </a:lnTo>
                    <a:lnTo>
                      <a:pt x="113750" y="74657"/>
                    </a:lnTo>
                    <a:lnTo>
                      <a:pt x="113958" y="73876"/>
                    </a:lnTo>
                    <a:lnTo>
                      <a:pt x="113958" y="73876"/>
                    </a:lnTo>
                    <a:lnTo>
                      <a:pt x="113958" y="73876"/>
                    </a:lnTo>
                    <a:lnTo>
                      <a:pt x="114166" y="74657"/>
                    </a:lnTo>
                    <a:lnTo>
                      <a:pt x="114375" y="75439"/>
                    </a:lnTo>
                    <a:lnTo>
                      <a:pt x="114791" y="76221"/>
                    </a:lnTo>
                    <a:lnTo>
                      <a:pt x="115000" y="77394"/>
                    </a:lnTo>
                    <a:lnTo>
                      <a:pt x="115208" y="77785"/>
                    </a:lnTo>
                    <a:lnTo>
                      <a:pt x="115833" y="78957"/>
                    </a:lnTo>
                    <a:lnTo>
                      <a:pt x="116041" y="79739"/>
                    </a:lnTo>
                    <a:lnTo>
                      <a:pt x="116250" y="79739"/>
                    </a:lnTo>
                    <a:lnTo>
                      <a:pt x="116458" y="79739"/>
                    </a:lnTo>
                    <a:lnTo>
                      <a:pt x="116666" y="79739"/>
                    </a:lnTo>
                    <a:lnTo>
                      <a:pt x="116666" y="78957"/>
                    </a:lnTo>
                    <a:lnTo>
                      <a:pt x="116666" y="69185"/>
                    </a:lnTo>
                    <a:lnTo>
                      <a:pt x="120000" y="70749"/>
                    </a:lnTo>
                    <a:lnTo>
                      <a:pt x="120000" y="79739"/>
                    </a:lnTo>
                    <a:lnTo>
                      <a:pt x="117500" y="83257"/>
                    </a:lnTo>
                    <a:lnTo>
                      <a:pt x="114791" y="83257"/>
                    </a:lnTo>
                    <a:lnTo>
                      <a:pt x="112708" y="91465"/>
                    </a:lnTo>
                    <a:lnTo>
                      <a:pt x="95208" y="91465"/>
                    </a:lnTo>
                    <a:lnTo>
                      <a:pt x="95208" y="119999"/>
                    </a:lnTo>
                    <a:lnTo>
                      <a:pt x="73333" y="119999"/>
                    </a:lnTo>
                    <a:lnTo>
                      <a:pt x="73333" y="91465"/>
                    </a:lnTo>
                    <a:lnTo>
                      <a:pt x="48541" y="89511"/>
                    </a:lnTo>
                    <a:lnTo>
                      <a:pt x="48541" y="81693"/>
                    </a:lnTo>
                    <a:lnTo>
                      <a:pt x="48541" y="80912"/>
                    </a:lnTo>
                    <a:lnTo>
                      <a:pt x="47916" y="78175"/>
                    </a:lnTo>
                    <a:lnTo>
                      <a:pt x="47500" y="75439"/>
                    </a:lnTo>
                    <a:lnTo>
                      <a:pt x="46666" y="73485"/>
                    </a:lnTo>
                    <a:lnTo>
                      <a:pt x="45208" y="72703"/>
                    </a:lnTo>
                    <a:lnTo>
                      <a:pt x="43333" y="71921"/>
                    </a:lnTo>
                    <a:lnTo>
                      <a:pt x="40833" y="71921"/>
                    </a:lnTo>
                    <a:lnTo>
                      <a:pt x="38541" y="71530"/>
                    </a:lnTo>
                    <a:lnTo>
                      <a:pt x="36250" y="71140"/>
                    </a:lnTo>
                    <a:lnTo>
                      <a:pt x="34375" y="71140"/>
                    </a:lnTo>
                    <a:lnTo>
                      <a:pt x="33750" y="70749"/>
                    </a:lnTo>
                    <a:lnTo>
                      <a:pt x="33750" y="58241"/>
                    </a:lnTo>
                    <a:lnTo>
                      <a:pt x="24583" y="44169"/>
                    </a:lnTo>
                    <a:lnTo>
                      <a:pt x="17916" y="44169"/>
                    </a:lnTo>
                    <a:lnTo>
                      <a:pt x="13125" y="35570"/>
                    </a:lnTo>
                    <a:lnTo>
                      <a:pt x="13125" y="26188"/>
                    </a:lnTo>
                    <a:lnTo>
                      <a:pt x="7708" y="18762"/>
                    </a:lnTo>
                    <a:lnTo>
                      <a:pt x="2291" y="17589"/>
                    </a:lnTo>
                    <a:lnTo>
                      <a:pt x="0" y="2736"/>
                    </a:lnTo>
                    <a:lnTo>
                      <a:pt x="13125" y="2736"/>
                    </a:lnTo>
                    <a:lnTo>
                      <a:pt x="1708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41" name="Google Shape;2841;p110"/>
              <p:cNvSpPr/>
              <p:nvPr/>
            </p:nvSpPr>
            <p:spPr>
              <a:xfrm>
                <a:off x="5519737" y="1246187"/>
                <a:ext cx="982800" cy="507900"/>
              </a:xfrm>
              <a:custGeom>
                <a:avLst/>
                <a:gdLst/>
                <a:ahLst/>
                <a:cxnLst/>
                <a:rect l="l" t="t" r="r" b="b"/>
                <a:pathLst>
                  <a:path w="120000" h="120000" extrusionOk="0">
                    <a:moveTo>
                      <a:pt x="3101" y="0"/>
                    </a:moveTo>
                    <a:lnTo>
                      <a:pt x="40516" y="0"/>
                    </a:lnTo>
                    <a:lnTo>
                      <a:pt x="54281" y="4500"/>
                    </a:lnTo>
                    <a:lnTo>
                      <a:pt x="60484" y="21375"/>
                    </a:lnTo>
                    <a:lnTo>
                      <a:pt x="60484" y="31500"/>
                    </a:lnTo>
                    <a:lnTo>
                      <a:pt x="97318" y="31500"/>
                    </a:lnTo>
                    <a:lnTo>
                      <a:pt x="113990" y="64500"/>
                    </a:lnTo>
                    <a:lnTo>
                      <a:pt x="113990" y="72000"/>
                    </a:lnTo>
                    <a:lnTo>
                      <a:pt x="108949" y="72000"/>
                    </a:lnTo>
                    <a:lnTo>
                      <a:pt x="106429" y="61125"/>
                    </a:lnTo>
                    <a:lnTo>
                      <a:pt x="99644" y="57375"/>
                    </a:lnTo>
                    <a:lnTo>
                      <a:pt x="100226" y="72000"/>
                    </a:lnTo>
                    <a:lnTo>
                      <a:pt x="106429" y="86250"/>
                    </a:lnTo>
                    <a:lnTo>
                      <a:pt x="108949" y="86250"/>
                    </a:lnTo>
                    <a:lnTo>
                      <a:pt x="113990" y="77250"/>
                    </a:lnTo>
                    <a:lnTo>
                      <a:pt x="115928" y="86250"/>
                    </a:lnTo>
                    <a:lnTo>
                      <a:pt x="115928" y="96000"/>
                    </a:lnTo>
                    <a:lnTo>
                      <a:pt x="116316" y="98250"/>
                    </a:lnTo>
                    <a:lnTo>
                      <a:pt x="117092" y="101250"/>
                    </a:lnTo>
                    <a:lnTo>
                      <a:pt x="118061" y="103875"/>
                    </a:lnTo>
                    <a:lnTo>
                      <a:pt x="118836" y="106500"/>
                    </a:lnTo>
                    <a:lnTo>
                      <a:pt x="119418" y="109125"/>
                    </a:lnTo>
                    <a:lnTo>
                      <a:pt x="120000" y="109500"/>
                    </a:lnTo>
                    <a:lnTo>
                      <a:pt x="118061" y="117375"/>
                    </a:lnTo>
                    <a:lnTo>
                      <a:pt x="44200" y="117375"/>
                    </a:lnTo>
                    <a:lnTo>
                      <a:pt x="40516" y="120000"/>
                    </a:lnTo>
                    <a:lnTo>
                      <a:pt x="28303" y="120000"/>
                    </a:lnTo>
                    <a:lnTo>
                      <a:pt x="24232" y="117375"/>
                    </a:lnTo>
                    <a:lnTo>
                      <a:pt x="24426" y="117375"/>
                    </a:lnTo>
                    <a:lnTo>
                      <a:pt x="24232" y="116625"/>
                    </a:lnTo>
                    <a:lnTo>
                      <a:pt x="24038" y="116625"/>
                    </a:lnTo>
                    <a:lnTo>
                      <a:pt x="23457" y="116250"/>
                    </a:lnTo>
                    <a:lnTo>
                      <a:pt x="21906" y="114000"/>
                    </a:lnTo>
                    <a:lnTo>
                      <a:pt x="19579" y="110625"/>
                    </a:lnTo>
                    <a:lnTo>
                      <a:pt x="17447" y="107250"/>
                    </a:lnTo>
                    <a:lnTo>
                      <a:pt x="15315" y="102375"/>
                    </a:lnTo>
                    <a:lnTo>
                      <a:pt x="13376" y="98250"/>
                    </a:lnTo>
                    <a:lnTo>
                      <a:pt x="11825" y="94500"/>
                    </a:lnTo>
                    <a:lnTo>
                      <a:pt x="10274" y="92250"/>
                    </a:lnTo>
                    <a:lnTo>
                      <a:pt x="9693" y="91125"/>
                    </a:lnTo>
                    <a:lnTo>
                      <a:pt x="8917" y="89625"/>
                    </a:lnTo>
                    <a:lnTo>
                      <a:pt x="7948" y="87375"/>
                    </a:lnTo>
                    <a:lnTo>
                      <a:pt x="6785" y="84375"/>
                    </a:lnTo>
                    <a:lnTo>
                      <a:pt x="5234" y="81375"/>
                    </a:lnTo>
                    <a:lnTo>
                      <a:pt x="4071" y="78375"/>
                    </a:lnTo>
                    <a:lnTo>
                      <a:pt x="3489" y="76500"/>
                    </a:lnTo>
                    <a:lnTo>
                      <a:pt x="3101" y="75750"/>
                    </a:lnTo>
                    <a:lnTo>
                      <a:pt x="3101" y="67125"/>
                    </a:lnTo>
                    <a:lnTo>
                      <a:pt x="387" y="67125"/>
                    </a:lnTo>
                    <a:lnTo>
                      <a:pt x="0" y="46500"/>
                    </a:lnTo>
                    <a:lnTo>
                      <a:pt x="387" y="46125"/>
                    </a:lnTo>
                    <a:lnTo>
                      <a:pt x="1357" y="44250"/>
                    </a:lnTo>
                    <a:lnTo>
                      <a:pt x="2132" y="42000"/>
                    </a:lnTo>
                    <a:lnTo>
                      <a:pt x="3683" y="39375"/>
                    </a:lnTo>
                    <a:lnTo>
                      <a:pt x="4652" y="36000"/>
                    </a:lnTo>
                    <a:lnTo>
                      <a:pt x="5621" y="33375"/>
                    </a:lnTo>
                    <a:lnTo>
                      <a:pt x="5815" y="30000"/>
                    </a:lnTo>
                    <a:lnTo>
                      <a:pt x="5621" y="25875"/>
                    </a:lnTo>
                    <a:lnTo>
                      <a:pt x="5040" y="21750"/>
                    </a:lnTo>
                    <a:lnTo>
                      <a:pt x="4458" y="17625"/>
                    </a:lnTo>
                    <a:lnTo>
                      <a:pt x="3877" y="13875"/>
                    </a:lnTo>
                    <a:lnTo>
                      <a:pt x="3489" y="11625"/>
                    </a:lnTo>
                    <a:lnTo>
                      <a:pt x="3101" y="10500"/>
                    </a:lnTo>
                    <a:lnTo>
                      <a:pt x="3101"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42" name="Google Shape;2842;p110"/>
              <p:cNvSpPr/>
              <p:nvPr/>
            </p:nvSpPr>
            <p:spPr>
              <a:xfrm>
                <a:off x="5851525" y="1000125"/>
                <a:ext cx="651000" cy="379500"/>
              </a:xfrm>
              <a:custGeom>
                <a:avLst/>
                <a:gdLst/>
                <a:ahLst/>
                <a:cxnLst/>
                <a:rect l="l" t="t" r="r" b="b"/>
                <a:pathLst>
                  <a:path w="120000" h="120000" extrusionOk="0">
                    <a:moveTo>
                      <a:pt x="69365" y="0"/>
                    </a:moveTo>
                    <a:lnTo>
                      <a:pt x="69365" y="24100"/>
                    </a:lnTo>
                    <a:lnTo>
                      <a:pt x="85756" y="50711"/>
                    </a:lnTo>
                    <a:lnTo>
                      <a:pt x="86341" y="51213"/>
                    </a:lnTo>
                    <a:lnTo>
                      <a:pt x="88390" y="52719"/>
                    </a:lnTo>
                    <a:lnTo>
                      <a:pt x="90731" y="55230"/>
                    </a:lnTo>
                    <a:lnTo>
                      <a:pt x="93365" y="56736"/>
                    </a:lnTo>
                    <a:lnTo>
                      <a:pt x="95121" y="59246"/>
                    </a:lnTo>
                    <a:lnTo>
                      <a:pt x="96585" y="61255"/>
                    </a:lnTo>
                    <a:lnTo>
                      <a:pt x="97756" y="61757"/>
                    </a:lnTo>
                    <a:lnTo>
                      <a:pt x="99804" y="62259"/>
                    </a:lnTo>
                    <a:lnTo>
                      <a:pt x="101560" y="61757"/>
                    </a:lnTo>
                    <a:lnTo>
                      <a:pt x="103317" y="61255"/>
                    </a:lnTo>
                    <a:lnTo>
                      <a:pt x="104195" y="61255"/>
                    </a:lnTo>
                    <a:lnTo>
                      <a:pt x="104195" y="67280"/>
                    </a:lnTo>
                    <a:lnTo>
                      <a:pt x="113853" y="67280"/>
                    </a:lnTo>
                    <a:lnTo>
                      <a:pt x="117365" y="53221"/>
                    </a:lnTo>
                    <a:lnTo>
                      <a:pt x="120000" y="67280"/>
                    </a:lnTo>
                    <a:lnTo>
                      <a:pt x="119121" y="67782"/>
                    </a:lnTo>
                    <a:lnTo>
                      <a:pt x="118243" y="70292"/>
                    </a:lnTo>
                    <a:lnTo>
                      <a:pt x="117073" y="72803"/>
                    </a:lnTo>
                    <a:lnTo>
                      <a:pt x="115902" y="76820"/>
                    </a:lnTo>
                    <a:lnTo>
                      <a:pt x="115609" y="80836"/>
                    </a:lnTo>
                    <a:lnTo>
                      <a:pt x="115317" y="84853"/>
                    </a:lnTo>
                    <a:lnTo>
                      <a:pt x="114146" y="88368"/>
                    </a:lnTo>
                    <a:lnTo>
                      <a:pt x="112097" y="91882"/>
                    </a:lnTo>
                    <a:lnTo>
                      <a:pt x="110341" y="95397"/>
                    </a:lnTo>
                    <a:lnTo>
                      <a:pt x="108878" y="96903"/>
                    </a:lnTo>
                    <a:lnTo>
                      <a:pt x="108000" y="98410"/>
                    </a:lnTo>
                    <a:lnTo>
                      <a:pt x="98341" y="103430"/>
                    </a:lnTo>
                    <a:lnTo>
                      <a:pt x="91902" y="91882"/>
                    </a:lnTo>
                    <a:lnTo>
                      <a:pt x="95707" y="85857"/>
                    </a:lnTo>
                    <a:lnTo>
                      <a:pt x="105073" y="88870"/>
                    </a:lnTo>
                    <a:lnTo>
                      <a:pt x="108878" y="82845"/>
                    </a:lnTo>
                    <a:lnTo>
                      <a:pt x="102439" y="77322"/>
                    </a:lnTo>
                    <a:lnTo>
                      <a:pt x="101268" y="76820"/>
                    </a:lnTo>
                    <a:lnTo>
                      <a:pt x="98634" y="75815"/>
                    </a:lnTo>
                    <a:lnTo>
                      <a:pt x="95707" y="75815"/>
                    </a:lnTo>
                    <a:lnTo>
                      <a:pt x="92487" y="76820"/>
                    </a:lnTo>
                    <a:lnTo>
                      <a:pt x="90439" y="79330"/>
                    </a:lnTo>
                    <a:lnTo>
                      <a:pt x="89268" y="82845"/>
                    </a:lnTo>
                    <a:lnTo>
                      <a:pt x="88390" y="87866"/>
                    </a:lnTo>
                    <a:lnTo>
                      <a:pt x="87512" y="92887"/>
                    </a:lnTo>
                    <a:lnTo>
                      <a:pt x="86341" y="98410"/>
                    </a:lnTo>
                    <a:lnTo>
                      <a:pt x="86048" y="101422"/>
                    </a:lnTo>
                    <a:lnTo>
                      <a:pt x="85756" y="103430"/>
                    </a:lnTo>
                    <a:lnTo>
                      <a:pt x="85756" y="120000"/>
                    </a:lnTo>
                    <a:lnTo>
                      <a:pt x="30146" y="120000"/>
                    </a:lnTo>
                    <a:lnTo>
                      <a:pt x="30146" y="106443"/>
                    </a:lnTo>
                    <a:lnTo>
                      <a:pt x="20780" y="83849"/>
                    </a:lnTo>
                    <a:lnTo>
                      <a:pt x="0" y="77824"/>
                    </a:lnTo>
                    <a:lnTo>
                      <a:pt x="0" y="5020"/>
                    </a:lnTo>
                    <a:lnTo>
                      <a:pt x="62048" y="5020"/>
                    </a:lnTo>
                    <a:lnTo>
                      <a:pt x="6936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43" name="Google Shape;2843;p110"/>
              <p:cNvSpPr/>
              <p:nvPr/>
            </p:nvSpPr>
            <p:spPr>
              <a:xfrm>
                <a:off x="5321300" y="207962"/>
                <a:ext cx="944700" cy="807900"/>
              </a:xfrm>
              <a:custGeom>
                <a:avLst/>
                <a:gdLst/>
                <a:ahLst/>
                <a:cxnLst/>
                <a:rect l="l" t="t" r="r" b="b"/>
                <a:pathLst>
                  <a:path w="120000" h="120000" extrusionOk="0">
                    <a:moveTo>
                      <a:pt x="63126" y="0"/>
                    </a:moveTo>
                    <a:lnTo>
                      <a:pt x="82487" y="0"/>
                    </a:lnTo>
                    <a:lnTo>
                      <a:pt x="86924" y="7544"/>
                    </a:lnTo>
                    <a:lnTo>
                      <a:pt x="86924" y="14381"/>
                    </a:lnTo>
                    <a:lnTo>
                      <a:pt x="87126" y="14381"/>
                    </a:lnTo>
                    <a:lnTo>
                      <a:pt x="87327" y="14381"/>
                    </a:lnTo>
                    <a:lnTo>
                      <a:pt x="87932" y="14616"/>
                    </a:lnTo>
                    <a:lnTo>
                      <a:pt x="88739" y="15088"/>
                    </a:lnTo>
                    <a:lnTo>
                      <a:pt x="89142" y="15795"/>
                    </a:lnTo>
                    <a:lnTo>
                      <a:pt x="89747" y="16738"/>
                    </a:lnTo>
                    <a:lnTo>
                      <a:pt x="89949" y="17445"/>
                    </a:lnTo>
                    <a:lnTo>
                      <a:pt x="90151" y="19332"/>
                    </a:lnTo>
                    <a:lnTo>
                      <a:pt x="90957" y="21218"/>
                    </a:lnTo>
                    <a:lnTo>
                      <a:pt x="91966" y="23339"/>
                    </a:lnTo>
                    <a:lnTo>
                      <a:pt x="92571" y="24990"/>
                    </a:lnTo>
                    <a:lnTo>
                      <a:pt x="93176" y="26404"/>
                    </a:lnTo>
                    <a:lnTo>
                      <a:pt x="93378" y="27111"/>
                    </a:lnTo>
                    <a:lnTo>
                      <a:pt x="93378" y="31827"/>
                    </a:lnTo>
                    <a:lnTo>
                      <a:pt x="100436" y="37249"/>
                    </a:lnTo>
                    <a:lnTo>
                      <a:pt x="100436" y="42200"/>
                    </a:lnTo>
                    <a:lnTo>
                      <a:pt x="104873" y="42200"/>
                    </a:lnTo>
                    <a:lnTo>
                      <a:pt x="104873" y="46915"/>
                    </a:lnTo>
                    <a:lnTo>
                      <a:pt x="100436" y="46915"/>
                    </a:lnTo>
                    <a:lnTo>
                      <a:pt x="100840" y="54459"/>
                    </a:lnTo>
                    <a:lnTo>
                      <a:pt x="101042" y="54695"/>
                    </a:lnTo>
                    <a:lnTo>
                      <a:pt x="101647" y="55874"/>
                    </a:lnTo>
                    <a:lnTo>
                      <a:pt x="102050" y="57288"/>
                    </a:lnTo>
                    <a:lnTo>
                      <a:pt x="102655" y="58939"/>
                    </a:lnTo>
                    <a:lnTo>
                      <a:pt x="102857" y="60353"/>
                    </a:lnTo>
                    <a:lnTo>
                      <a:pt x="102655" y="62239"/>
                    </a:lnTo>
                    <a:lnTo>
                      <a:pt x="102857" y="63889"/>
                    </a:lnTo>
                    <a:lnTo>
                      <a:pt x="103058" y="65068"/>
                    </a:lnTo>
                    <a:lnTo>
                      <a:pt x="103058" y="65304"/>
                    </a:lnTo>
                    <a:lnTo>
                      <a:pt x="104873" y="61060"/>
                    </a:lnTo>
                    <a:lnTo>
                      <a:pt x="104873" y="89115"/>
                    </a:lnTo>
                    <a:lnTo>
                      <a:pt x="108705" y="89115"/>
                    </a:lnTo>
                    <a:lnTo>
                      <a:pt x="111932" y="92180"/>
                    </a:lnTo>
                    <a:lnTo>
                      <a:pt x="117176" y="92180"/>
                    </a:lnTo>
                    <a:lnTo>
                      <a:pt x="112739" y="98310"/>
                    </a:lnTo>
                    <a:lnTo>
                      <a:pt x="113344" y="101375"/>
                    </a:lnTo>
                    <a:lnTo>
                      <a:pt x="110722" y="101375"/>
                    </a:lnTo>
                    <a:lnTo>
                      <a:pt x="111932" y="107976"/>
                    </a:lnTo>
                    <a:lnTo>
                      <a:pt x="120000" y="117642"/>
                    </a:lnTo>
                    <a:lnTo>
                      <a:pt x="115159" y="117642"/>
                    </a:lnTo>
                    <a:lnTo>
                      <a:pt x="110117" y="120000"/>
                    </a:lnTo>
                    <a:lnTo>
                      <a:pt x="67361" y="120000"/>
                    </a:lnTo>
                    <a:lnTo>
                      <a:pt x="67361" y="82750"/>
                    </a:lnTo>
                    <a:lnTo>
                      <a:pt x="40739" y="82750"/>
                    </a:lnTo>
                    <a:lnTo>
                      <a:pt x="40537" y="83693"/>
                    </a:lnTo>
                    <a:lnTo>
                      <a:pt x="40537" y="86051"/>
                    </a:lnTo>
                    <a:lnTo>
                      <a:pt x="40537" y="89115"/>
                    </a:lnTo>
                    <a:lnTo>
                      <a:pt x="40537" y="92652"/>
                    </a:lnTo>
                    <a:lnTo>
                      <a:pt x="40537" y="95952"/>
                    </a:lnTo>
                    <a:lnTo>
                      <a:pt x="40537" y="98546"/>
                    </a:lnTo>
                    <a:lnTo>
                      <a:pt x="40739" y="99724"/>
                    </a:lnTo>
                    <a:lnTo>
                      <a:pt x="39731" y="99960"/>
                    </a:lnTo>
                    <a:lnTo>
                      <a:pt x="37512" y="99960"/>
                    </a:lnTo>
                    <a:lnTo>
                      <a:pt x="34084" y="99960"/>
                    </a:lnTo>
                    <a:lnTo>
                      <a:pt x="29848" y="99960"/>
                    </a:lnTo>
                    <a:lnTo>
                      <a:pt x="25210" y="99960"/>
                    </a:lnTo>
                    <a:lnTo>
                      <a:pt x="20571" y="99960"/>
                    </a:lnTo>
                    <a:lnTo>
                      <a:pt x="16134" y="99724"/>
                    </a:lnTo>
                    <a:lnTo>
                      <a:pt x="12705" y="99724"/>
                    </a:lnTo>
                    <a:lnTo>
                      <a:pt x="9882" y="99724"/>
                    </a:lnTo>
                    <a:lnTo>
                      <a:pt x="8672" y="99724"/>
                    </a:lnTo>
                    <a:lnTo>
                      <a:pt x="8067" y="99017"/>
                    </a:lnTo>
                    <a:lnTo>
                      <a:pt x="7058" y="97367"/>
                    </a:lnTo>
                    <a:lnTo>
                      <a:pt x="6453" y="95009"/>
                    </a:lnTo>
                    <a:lnTo>
                      <a:pt x="5445" y="92652"/>
                    </a:lnTo>
                    <a:lnTo>
                      <a:pt x="4638" y="90766"/>
                    </a:lnTo>
                    <a:lnTo>
                      <a:pt x="4235" y="88880"/>
                    </a:lnTo>
                    <a:lnTo>
                      <a:pt x="3831" y="88408"/>
                    </a:lnTo>
                    <a:lnTo>
                      <a:pt x="3831" y="79921"/>
                    </a:lnTo>
                    <a:lnTo>
                      <a:pt x="0" y="77092"/>
                    </a:lnTo>
                    <a:lnTo>
                      <a:pt x="0" y="65304"/>
                    </a:lnTo>
                    <a:lnTo>
                      <a:pt x="4638" y="62475"/>
                    </a:lnTo>
                    <a:lnTo>
                      <a:pt x="4638" y="7544"/>
                    </a:lnTo>
                    <a:lnTo>
                      <a:pt x="70789" y="7544"/>
                    </a:lnTo>
                    <a:lnTo>
                      <a:pt x="63529" y="4479"/>
                    </a:lnTo>
                    <a:lnTo>
                      <a:pt x="63126"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844" name="Google Shape;2844;p110"/>
              <p:cNvSpPr/>
              <p:nvPr/>
            </p:nvSpPr>
            <p:spPr>
              <a:xfrm>
                <a:off x="4770437" y="647700"/>
                <a:ext cx="1081200" cy="614400"/>
              </a:xfrm>
              <a:custGeom>
                <a:avLst/>
                <a:gdLst/>
                <a:ahLst/>
                <a:cxnLst/>
                <a:rect l="l" t="t" r="r" b="b"/>
                <a:pathLst>
                  <a:path w="120000" h="120000" extrusionOk="0">
                    <a:moveTo>
                      <a:pt x="39118" y="0"/>
                    </a:moveTo>
                    <a:lnTo>
                      <a:pt x="61145" y="0"/>
                    </a:lnTo>
                    <a:lnTo>
                      <a:pt x="61145" y="15503"/>
                    </a:lnTo>
                    <a:lnTo>
                      <a:pt x="64493" y="19224"/>
                    </a:lnTo>
                    <a:lnTo>
                      <a:pt x="64493" y="30387"/>
                    </a:lnTo>
                    <a:lnTo>
                      <a:pt x="64845" y="31007"/>
                    </a:lnTo>
                    <a:lnTo>
                      <a:pt x="65198" y="33488"/>
                    </a:lnTo>
                    <a:lnTo>
                      <a:pt x="65903" y="35968"/>
                    </a:lnTo>
                    <a:lnTo>
                      <a:pt x="66784" y="39069"/>
                    </a:lnTo>
                    <a:lnTo>
                      <a:pt x="67312" y="42170"/>
                    </a:lnTo>
                    <a:lnTo>
                      <a:pt x="68193" y="44341"/>
                    </a:lnTo>
                    <a:lnTo>
                      <a:pt x="68722" y="45271"/>
                    </a:lnTo>
                    <a:lnTo>
                      <a:pt x="69779" y="45271"/>
                    </a:lnTo>
                    <a:lnTo>
                      <a:pt x="72246" y="45271"/>
                    </a:lnTo>
                    <a:lnTo>
                      <a:pt x="75242" y="45271"/>
                    </a:lnTo>
                    <a:lnTo>
                      <a:pt x="79118" y="45581"/>
                    </a:lnTo>
                    <a:lnTo>
                      <a:pt x="83171" y="45581"/>
                    </a:lnTo>
                    <a:lnTo>
                      <a:pt x="87224" y="45581"/>
                    </a:lnTo>
                    <a:lnTo>
                      <a:pt x="90925" y="45581"/>
                    </a:lnTo>
                    <a:lnTo>
                      <a:pt x="93920" y="45581"/>
                    </a:lnTo>
                    <a:lnTo>
                      <a:pt x="95859" y="45581"/>
                    </a:lnTo>
                    <a:lnTo>
                      <a:pt x="96740" y="45271"/>
                    </a:lnTo>
                    <a:lnTo>
                      <a:pt x="96563" y="43720"/>
                    </a:lnTo>
                    <a:lnTo>
                      <a:pt x="96563" y="40310"/>
                    </a:lnTo>
                    <a:lnTo>
                      <a:pt x="96563" y="35968"/>
                    </a:lnTo>
                    <a:lnTo>
                      <a:pt x="96563" y="31317"/>
                    </a:lnTo>
                    <a:lnTo>
                      <a:pt x="96563" y="27286"/>
                    </a:lnTo>
                    <a:lnTo>
                      <a:pt x="96563" y="24186"/>
                    </a:lnTo>
                    <a:lnTo>
                      <a:pt x="96740" y="22945"/>
                    </a:lnTo>
                    <a:lnTo>
                      <a:pt x="120000" y="22945"/>
                    </a:lnTo>
                    <a:lnTo>
                      <a:pt x="120000" y="116899"/>
                    </a:lnTo>
                    <a:lnTo>
                      <a:pt x="85991" y="116899"/>
                    </a:lnTo>
                    <a:lnTo>
                      <a:pt x="56387" y="115658"/>
                    </a:lnTo>
                    <a:lnTo>
                      <a:pt x="53920" y="120000"/>
                    </a:lnTo>
                    <a:lnTo>
                      <a:pt x="30837" y="120000"/>
                    </a:lnTo>
                    <a:lnTo>
                      <a:pt x="14977" y="95813"/>
                    </a:lnTo>
                    <a:lnTo>
                      <a:pt x="2466" y="95813"/>
                    </a:lnTo>
                    <a:lnTo>
                      <a:pt x="0" y="73178"/>
                    </a:lnTo>
                    <a:lnTo>
                      <a:pt x="2819" y="66976"/>
                    </a:lnTo>
                    <a:lnTo>
                      <a:pt x="2643" y="65736"/>
                    </a:lnTo>
                    <a:lnTo>
                      <a:pt x="2643" y="63565"/>
                    </a:lnTo>
                    <a:lnTo>
                      <a:pt x="2466" y="60465"/>
                    </a:lnTo>
                    <a:lnTo>
                      <a:pt x="2290" y="56744"/>
                    </a:lnTo>
                    <a:lnTo>
                      <a:pt x="2290" y="53333"/>
                    </a:lnTo>
                    <a:lnTo>
                      <a:pt x="2290" y="50542"/>
                    </a:lnTo>
                    <a:lnTo>
                      <a:pt x="2466" y="48682"/>
                    </a:lnTo>
                    <a:lnTo>
                      <a:pt x="2819" y="48372"/>
                    </a:lnTo>
                    <a:lnTo>
                      <a:pt x="3700" y="48682"/>
                    </a:lnTo>
                    <a:lnTo>
                      <a:pt x="5638" y="48682"/>
                    </a:lnTo>
                    <a:lnTo>
                      <a:pt x="8281" y="48372"/>
                    </a:lnTo>
                    <a:lnTo>
                      <a:pt x="10925" y="47751"/>
                    </a:lnTo>
                    <a:lnTo>
                      <a:pt x="13568" y="47131"/>
                    </a:lnTo>
                    <a:lnTo>
                      <a:pt x="15682" y="46201"/>
                    </a:lnTo>
                    <a:lnTo>
                      <a:pt x="17444" y="45891"/>
                    </a:lnTo>
                    <a:lnTo>
                      <a:pt x="17797" y="45581"/>
                    </a:lnTo>
                    <a:lnTo>
                      <a:pt x="18325" y="30697"/>
                    </a:lnTo>
                    <a:lnTo>
                      <a:pt x="27665" y="29147"/>
                    </a:lnTo>
                    <a:lnTo>
                      <a:pt x="27665" y="19534"/>
                    </a:lnTo>
                    <a:lnTo>
                      <a:pt x="39118"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cxnSp>
            <p:nvCxnSpPr>
              <p:cNvPr id="2845" name="Google Shape;2845;p110"/>
              <p:cNvCxnSpPr/>
              <p:nvPr/>
            </p:nvCxnSpPr>
            <p:spPr>
              <a:xfrm>
                <a:off x="5719762" y="1743075"/>
                <a:ext cx="0" cy="0"/>
              </a:xfrm>
              <a:prstGeom prst="straightConnector1">
                <a:avLst/>
              </a:prstGeom>
              <a:solidFill>
                <a:srgbClr val="A5A5A5"/>
              </a:solidFill>
              <a:ln w="9525" cap="flat" cmpd="sng">
                <a:solidFill>
                  <a:srgbClr val="FFFFFF"/>
                </a:solidFill>
                <a:prstDash val="solid"/>
                <a:round/>
                <a:headEnd type="none" w="sm" len="sm"/>
                <a:tailEnd type="none" w="sm" len="sm"/>
              </a:ln>
            </p:spPr>
          </p:cxnSp>
          <p:sp>
            <p:nvSpPr>
              <p:cNvPr id="2846" name="Google Shape;2846;p110"/>
              <p:cNvSpPr/>
              <p:nvPr/>
            </p:nvSpPr>
            <p:spPr>
              <a:xfrm>
                <a:off x="1987550" y="258762"/>
                <a:ext cx="3732300" cy="1484400"/>
              </a:xfrm>
              <a:custGeom>
                <a:avLst/>
                <a:gdLst/>
                <a:ahLst/>
                <a:cxnLst/>
                <a:rect l="l" t="t" r="r" b="b"/>
                <a:pathLst>
                  <a:path w="120000" h="120000" extrusionOk="0">
                    <a:moveTo>
                      <a:pt x="46652" y="61219"/>
                    </a:moveTo>
                    <a:lnTo>
                      <a:pt x="48132" y="63401"/>
                    </a:lnTo>
                    <a:lnTo>
                      <a:pt x="48490" y="66224"/>
                    </a:lnTo>
                    <a:lnTo>
                      <a:pt x="48285" y="68791"/>
                    </a:lnTo>
                    <a:lnTo>
                      <a:pt x="45835" y="68791"/>
                    </a:lnTo>
                    <a:lnTo>
                      <a:pt x="45172" y="65839"/>
                    </a:lnTo>
                    <a:lnTo>
                      <a:pt x="43692" y="65839"/>
                    </a:lnTo>
                    <a:lnTo>
                      <a:pt x="43692" y="73155"/>
                    </a:lnTo>
                    <a:lnTo>
                      <a:pt x="48132" y="73155"/>
                    </a:lnTo>
                    <a:lnTo>
                      <a:pt x="48643" y="88556"/>
                    </a:lnTo>
                    <a:lnTo>
                      <a:pt x="50888" y="88556"/>
                    </a:lnTo>
                    <a:lnTo>
                      <a:pt x="50888" y="91379"/>
                    </a:lnTo>
                    <a:lnTo>
                      <a:pt x="51450" y="93304"/>
                    </a:lnTo>
                    <a:lnTo>
                      <a:pt x="57626" y="93304"/>
                    </a:lnTo>
                    <a:lnTo>
                      <a:pt x="58239" y="91379"/>
                    </a:lnTo>
                    <a:lnTo>
                      <a:pt x="62322" y="93304"/>
                    </a:lnTo>
                    <a:lnTo>
                      <a:pt x="62220" y="92919"/>
                    </a:lnTo>
                    <a:lnTo>
                      <a:pt x="62067" y="92534"/>
                    </a:lnTo>
                    <a:lnTo>
                      <a:pt x="61965" y="91893"/>
                    </a:lnTo>
                    <a:lnTo>
                      <a:pt x="62016" y="90994"/>
                    </a:lnTo>
                    <a:lnTo>
                      <a:pt x="62322" y="90481"/>
                    </a:lnTo>
                    <a:lnTo>
                      <a:pt x="62781" y="89582"/>
                    </a:lnTo>
                    <a:lnTo>
                      <a:pt x="63343" y="88812"/>
                    </a:lnTo>
                    <a:lnTo>
                      <a:pt x="63904" y="87786"/>
                    </a:lnTo>
                    <a:lnTo>
                      <a:pt x="64415" y="86631"/>
                    </a:lnTo>
                    <a:lnTo>
                      <a:pt x="64772" y="85732"/>
                    </a:lnTo>
                    <a:lnTo>
                      <a:pt x="64976" y="85090"/>
                    </a:lnTo>
                    <a:lnTo>
                      <a:pt x="65078" y="84577"/>
                    </a:lnTo>
                    <a:lnTo>
                      <a:pt x="65435" y="84577"/>
                    </a:lnTo>
                    <a:lnTo>
                      <a:pt x="65844" y="84577"/>
                    </a:lnTo>
                    <a:lnTo>
                      <a:pt x="66405" y="84577"/>
                    </a:lnTo>
                    <a:lnTo>
                      <a:pt x="67120" y="84320"/>
                    </a:lnTo>
                    <a:lnTo>
                      <a:pt x="67783" y="83679"/>
                    </a:lnTo>
                    <a:lnTo>
                      <a:pt x="68345" y="83165"/>
                    </a:lnTo>
                    <a:lnTo>
                      <a:pt x="68804" y="82524"/>
                    </a:lnTo>
                    <a:lnTo>
                      <a:pt x="69059" y="82010"/>
                    </a:lnTo>
                    <a:lnTo>
                      <a:pt x="69111" y="81882"/>
                    </a:lnTo>
                    <a:lnTo>
                      <a:pt x="70744" y="82267"/>
                    </a:lnTo>
                    <a:lnTo>
                      <a:pt x="71407" y="79572"/>
                    </a:lnTo>
                    <a:lnTo>
                      <a:pt x="71407" y="71486"/>
                    </a:lnTo>
                    <a:lnTo>
                      <a:pt x="70693" y="69433"/>
                    </a:lnTo>
                    <a:lnTo>
                      <a:pt x="69774" y="71486"/>
                    </a:lnTo>
                    <a:lnTo>
                      <a:pt x="62832" y="71101"/>
                    </a:lnTo>
                    <a:lnTo>
                      <a:pt x="62220" y="69048"/>
                    </a:lnTo>
                    <a:lnTo>
                      <a:pt x="62016" y="62502"/>
                    </a:lnTo>
                    <a:lnTo>
                      <a:pt x="59413" y="62502"/>
                    </a:lnTo>
                    <a:lnTo>
                      <a:pt x="58953" y="61219"/>
                    </a:lnTo>
                    <a:lnTo>
                      <a:pt x="57524" y="61219"/>
                    </a:lnTo>
                    <a:lnTo>
                      <a:pt x="57524" y="70203"/>
                    </a:lnTo>
                    <a:lnTo>
                      <a:pt x="56605" y="69561"/>
                    </a:lnTo>
                    <a:lnTo>
                      <a:pt x="56299" y="66224"/>
                    </a:lnTo>
                    <a:lnTo>
                      <a:pt x="56299" y="62502"/>
                    </a:lnTo>
                    <a:lnTo>
                      <a:pt x="54206" y="61219"/>
                    </a:lnTo>
                    <a:lnTo>
                      <a:pt x="53543" y="64556"/>
                    </a:lnTo>
                    <a:lnTo>
                      <a:pt x="53543" y="64556"/>
                    </a:lnTo>
                    <a:lnTo>
                      <a:pt x="53543" y="64812"/>
                    </a:lnTo>
                    <a:lnTo>
                      <a:pt x="53543" y="64941"/>
                    </a:lnTo>
                    <a:lnTo>
                      <a:pt x="53441" y="65326"/>
                    </a:lnTo>
                    <a:lnTo>
                      <a:pt x="53390" y="65839"/>
                    </a:lnTo>
                    <a:lnTo>
                      <a:pt x="53339" y="65967"/>
                    </a:lnTo>
                    <a:lnTo>
                      <a:pt x="53287" y="66224"/>
                    </a:lnTo>
                    <a:lnTo>
                      <a:pt x="53083" y="66224"/>
                    </a:lnTo>
                    <a:lnTo>
                      <a:pt x="52318" y="66224"/>
                    </a:lnTo>
                    <a:lnTo>
                      <a:pt x="52011" y="66224"/>
                    </a:lnTo>
                    <a:lnTo>
                      <a:pt x="51909" y="66224"/>
                    </a:lnTo>
                    <a:lnTo>
                      <a:pt x="51399" y="64171"/>
                    </a:lnTo>
                    <a:lnTo>
                      <a:pt x="50582" y="64941"/>
                    </a:lnTo>
                    <a:lnTo>
                      <a:pt x="48796" y="61219"/>
                    </a:lnTo>
                    <a:lnTo>
                      <a:pt x="46652" y="61219"/>
                    </a:lnTo>
                    <a:close/>
                    <a:moveTo>
                      <a:pt x="57779" y="0"/>
                    </a:moveTo>
                    <a:lnTo>
                      <a:pt x="62220" y="0"/>
                    </a:lnTo>
                    <a:lnTo>
                      <a:pt x="63037" y="3208"/>
                    </a:lnTo>
                    <a:lnTo>
                      <a:pt x="63037" y="7443"/>
                    </a:lnTo>
                    <a:lnTo>
                      <a:pt x="62322" y="25026"/>
                    </a:lnTo>
                    <a:lnTo>
                      <a:pt x="63037" y="25026"/>
                    </a:lnTo>
                    <a:lnTo>
                      <a:pt x="64466" y="25925"/>
                    </a:lnTo>
                    <a:lnTo>
                      <a:pt x="65793" y="25155"/>
                    </a:lnTo>
                    <a:lnTo>
                      <a:pt x="66456" y="27593"/>
                    </a:lnTo>
                    <a:lnTo>
                      <a:pt x="66967" y="25540"/>
                    </a:lnTo>
                    <a:lnTo>
                      <a:pt x="70489" y="26310"/>
                    </a:lnTo>
                    <a:lnTo>
                      <a:pt x="70489" y="24256"/>
                    </a:lnTo>
                    <a:lnTo>
                      <a:pt x="73194" y="21689"/>
                    </a:lnTo>
                    <a:lnTo>
                      <a:pt x="73194" y="18481"/>
                    </a:lnTo>
                    <a:lnTo>
                      <a:pt x="72224" y="18224"/>
                    </a:lnTo>
                    <a:lnTo>
                      <a:pt x="70591" y="12834"/>
                    </a:lnTo>
                    <a:lnTo>
                      <a:pt x="71203" y="9882"/>
                    </a:lnTo>
                    <a:lnTo>
                      <a:pt x="74776" y="10267"/>
                    </a:lnTo>
                    <a:lnTo>
                      <a:pt x="74776" y="7957"/>
                    </a:lnTo>
                    <a:lnTo>
                      <a:pt x="75797" y="5903"/>
                    </a:lnTo>
                    <a:lnTo>
                      <a:pt x="76818" y="6160"/>
                    </a:lnTo>
                    <a:lnTo>
                      <a:pt x="76818" y="11165"/>
                    </a:lnTo>
                    <a:lnTo>
                      <a:pt x="76920" y="11165"/>
                    </a:lnTo>
                    <a:lnTo>
                      <a:pt x="77175" y="10909"/>
                    </a:lnTo>
                    <a:lnTo>
                      <a:pt x="77532" y="10780"/>
                    </a:lnTo>
                    <a:lnTo>
                      <a:pt x="77941" y="10780"/>
                    </a:lnTo>
                    <a:lnTo>
                      <a:pt x="78196" y="10909"/>
                    </a:lnTo>
                    <a:lnTo>
                      <a:pt x="78349" y="11422"/>
                    </a:lnTo>
                    <a:lnTo>
                      <a:pt x="78298" y="12064"/>
                    </a:lnTo>
                    <a:lnTo>
                      <a:pt x="78247" y="12962"/>
                    </a:lnTo>
                    <a:lnTo>
                      <a:pt x="78196" y="13989"/>
                    </a:lnTo>
                    <a:lnTo>
                      <a:pt x="78094" y="14887"/>
                    </a:lnTo>
                    <a:lnTo>
                      <a:pt x="78094" y="15529"/>
                    </a:lnTo>
                    <a:lnTo>
                      <a:pt x="78349" y="15657"/>
                    </a:lnTo>
                    <a:lnTo>
                      <a:pt x="78604" y="16042"/>
                    </a:lnTo>
                    <a:lnTo>
                      <a:pt x="78757" y="16812"/>
                    </a:lnTo>
                    <a:lnTo>
                      <a:pt x="78860" y="17582"/>
                    </a:lnTo>
                    <a:lnTo>
                      <a:pt x="78911" y="18481"/>
                    </a:lnTo>
                    <a:lnTo>
                      <a:pt x="78911" y="19379"/>
                    </a:lnTo>
                    <a:lnTo>
                      <a:pt x="78911" y="19636"/>
                    </a:lnTo>
                    <a:lnTo>
                      <a:pt x="80085" y="21689"/>
                    </a:lnTo>
                    <a:lnTo>
                      <a:pt x="80799" y="20919"/>
                    </a:lnTo>
                    <a:lnTo>
                      <a:pt x="80799" y="16941"/>
                    </a:lnTo>
                    <a:lnTo>
                      <a:pt x="83504" y="16427"/>
                    </a:lnTo>
                    <a:lnTo>
                      <a:pt x="83504" y="26310"/>
                    </a:lnTo>
                    <a:lnTo>
                      <a:pt x="84474" y="25796"/>
                    </a:lnTo>
                    <a:lnTo>
                      <a:pt x="86924" y="29133"/>
                    </a:lnTo>
                    <a:lnTo>
                      <a:pt x="87537" y="31443"/>
                    </a:lnTo>
                    <a:lnTo>
                      <a:pt x="100808" y="31443"/>
                    </a:lnTo>
                    <a:lnTo>
                      <a:pt x="97490" y="39529"/>
                    </a:lnTo>
                    <a:lnTo>
                      <a:pt x="97490" y="43508"/>
                    </a:lnTo>
                    <a:lnTo>
                      <a:pt x="94785" y="44149"/>
                    </a:lnTo>
                    <a:lnTo>
                      <a:pt x="94632" y="50310"/>
                    </a:lnTo>
                    <a:lnTo>
                      <a:pt x="94529" y="50438"/>
                    </a:lnTo>
                    <a:lnTo>
                      <a:pt x="94019" y="50566"/>
                    </a:lnTo>
                    <a:lnTo>
                      <a:pt x="93407" y="50951"/>
                    </a:lnTo>
                    <a:lnTo>
                      <a:pt x="92641" y="51208"/>
                    </a:lnTo>
                    <a:lnTo>
                      <a:pt x="91875" y="51465"/>
                    </a:lnTo>
                    <a:lnTo>
                      <a:pt x="91110" y="51593"/>
                    </a:lnTo>
                    <a:lnTo>
                      <a:pt x="90548" y="51593"/>
                    </a:lnTo>
                    <a:lnTo>
                      <a:pt x="90293" y="51465"/>
                    </a:lnTo>
                    <a:lnTo>
                      <a:pt x="90191" y="51593"/>
                    </a:lnTo>
                    <a:lnTo>
                      <a:pt x="90140" y="52363"/>
                    </a:lnTo>
                    <a:lnTo>
                      <a:pt x="90140" y="53518"/>
                    </a:lnTo>
                    <a:lnTo>
                      <a:pt x="90140" y="54930"/>
                    </a:lnTo>
                    <a:lnTo>
                      <a:pt x="90191" y="56470"/>
                    </a:lnTo>
                    <a:lnTo>
                      <a:pt x="90242" y="57754"/>
                    </a:lnTo>
                    <a:lnTo>
                      <a:pt x="90242" y="58652"/>
                    </a:lnTo>
                    <a:lnTo>
                      <a:pt x="90293" y="59165"/>
                    </a:lnTo>
                    <a:lnTo>
                      <a:pt x="89476" y="61732"/>
                    </a:lnTo>
                    <a:lnTo>
                      <a:pt x="90191" y="71101"/>
                    </a:lnTo>
                    <a:lnTo>
                      <a:pt x="93815" y="71101"/>
                    </a:lnTo>
                    <a:lnTo>
                      <a:pt x="98409" y="81112"/>
                    </a:lnTo>
                    <a:lnTo>
                      <a:pt x="105095" y="81112"/>
                    </a:lnTo>
                    <a:lnTo>
                      <a:pt x="105810" y="79315"/>
                    </a:lnTo>
                    <a:lnTo>
                      <a:pt x="114385" y="79828"/>
                    </a:lnTo>
                    <a:lnTo>
                      <a:pt x="114385" y="83422"/>
                    </a:lnTo>
                    <a:lnTo>
                      <a:pt x="114487" y="83807"/>
                    </a:lnTo>
                    <a:lnTo>
                      <a:pt x="114589" y="84577"/>
                    </a:lnTo>
                    <a:lnTo>
                      <a:pt x="114742" y="85860"/>
                    </a:lnTo>
                    <a:lnTo>
                      <a:pt x="114895" y="87272"/>
                    </a:lnTo>
                    <a:lnTo>
                      <a:pt x="115048" y="88684"/>
                    </a:lnTo>
                    <a:lnTo>
                      <a:pt x="115099" y="90096"/>
                    </a:lnTo>
                    <a:lnTo>
                      <a:pt x="115048" y="91251"/>
                    </a:lnTo>
                    <a:lnTo>
                      <a:pt x="114793" y="92149"/>
                    </a:lnTo>
                    <a:lnTo>
                      <a:pt x="114538" y="93304"/>
                    </a:lnTo>
                    <a:lnTo>
                      <a:pt x="114130" y="94203"/>
                    </a:lnTo>
                    <a:lnTo>
                      <a:pt x="113925" y="94973"/>
                    </a:lnTo>
                    <a:lnTo>
                      <a:pt x="113670" y="95614"/>
                    </a:lnTo>
                    <a:lnTo>
                      <a:pt x="113568" y="95743"/>
                    </a:lnTo>
                    <a:lnTo>
                      <a:pt x="113670" y="102802"/>
                    </a:lnTo>
                    <a:lnTo>
                      <a:pt x="114385" y="102802"/>
                    </a:lnTo>
                    <a:lnTo>
                      <a:pt x="114385" y="105754"/>
                    </a:lnTo>
                    <a:lnTo>
                      <a:pt x="114487" y="106010"/>
                    </a:lnTo>
                    <a:lnTo>
                      <a:pt x="114640" y="106652"/>
                    </a:lnTo>
                    <a:lnTo>
                      <a:pt x="114946" y="107679"/>
                    </a:lnTo>
                    <a:lnTo>
                      <a:pt x="115355" y="108705"/>
                    </a:lnTo>
                    <a:lnTo>
                      <a:pt x="115661" y="109732"/>
                    </a:lnTo>
                    <a:lnTo>
                      <a:pt x="115916" y="110502"/>
                    </a:lnTo>
                    <a:lnTo>
                      <a:pt x="116120" y="111016"/>
                    </a:lnTo>
                    <a:lnTo>
                      <a:pt x="116273" y="111401"/>
                    </a:lnTo>
                    <a:lnTo>
                      <a:pt x="116682" y="112171"/>
                    </a:lnTo>
                    <a:lnTo>
                      <a:pt x="117090" y="113454"/>
                    </a:lnTo>
                    <a:lnTo>
                      <a:pt x="117601" y="114866"/>
                    </a:lnTo>
                    <a:lnTo>
                      <a:pt x="118162" y="116534"/>
                    </a:lnTo>
                    <a:lnTo>
                      <a:pt x="118723" y="117689"/>
                    </a:lnTo>
                    <a:lnTo>
                      <a:pt x="119336" y="118844"/>
                    </a:lnTo>
                    <a:lnTo>
                      <a:pt x="119744" y="119614"/>
                    </a:lnTo>
                    <a:lnTo>
                      <a:pt x="119897" y="119743"/>
                    </a:lnTo>
                    <a:lnTo>
                      <a:pt x="119948" y="119743"/>
                    </a:lnTo>
                    <a:lnTo>
                      <a:pt x="120000" y="120000"/>
                    </a:lnTo>
                    <a:lnTo>
                      <a:pt x="119489" y="120000"/>
                    </a:lnTo>
                    <a:lnTo>
                      <a:pt x="118570" y="120000"/>
                    </a:lnTo>
                    <a:lnTo>
                      <a:pt x="114079" y="120000"/>
                    </a:lnTo>
                    <a:lnTo>
                      <a:pt x="112139" y="120000"/>
                    </a:lnTo>
                    <a:lnTo>
                      <a:pt x="110148" y="120000"/>
                    </a:lnTo>
                    <a:lnTo>
                      <a:pt x="106065" y="120000"/>
                    </a:lnTo>
                    <a:lnTo>
                      <a:pt x="104074" y="120000"/>
                    </a:lnTo>
                    <a:lnTo>
                      <a:pt x="102288" y="120000"/>
                    </a:lnTo>
                    <a:lnTo>
                      <a:pt x="100706" y="120000"/>
                    </a:lnTo>
                    <a:lnTo>
                      <a:pt x="99327" y="120000"/>
                    </a:lnTo>
                    <a:lnTo>
                      <a:pt x="98307" y="120000"/>
                    </a:lnTo>
                    <a:lnTo>
                      <a:pt x="97490" y="120000"/>
                    </a:lnTo>
                    <a:lnTo>
                      <a:pt x="96061" y="114224"/>
                    </a:lnTo>
                    <a:lnTo>
                      <a:pt x="96112" y="111401"/>
                    </a:lnTo>
                    <a:lnTo>
                      <a:pt x="70080" y="111401"/>
                    </a:lnTo>
                    <a:lnTo>
                      <a:pt x="69111" y="113197"/>
                    </a:lnTo>
                    <a:lnTo>
                      <a:pt x="63190" y="111914"/>
                    </a:lnTo>
                    <a:lnTo>
                      <a:pt x="62730" y="117176"/>
                    </a:lnTo>
                    <a:lnTo>
                      <a:pt x="61709" y="116534"/>
                    </a:lnTo>
                    <a:lnTo>
                      <a:pt x="61760" y="118331"/>
                    </a:lnTo>
                    <a:lnTo>
                      <a:pt x="60382" y="118331"/>
                    </a:lnTo>
                    <a:lnTo>
                      <a:pt x="59872" y="117176"/>
                    </a:lnTo>
                    <a:lnTo>
                      <a:pt x="58290" y="117946"/>
                    </a:lnTo>
                    <a:lnTo>
                      <a:pt x="57422" y="113454"/>
                    </a:lnTo>
                    <a:lnTo>
                      <a:pt x="55686" y="112427"/>
                    </a:lnTo>
                    <a:lnTo>
                      <a:pt x="49612" y="113069"/>
                    </a:lnTo>
                    <a:lnTo>
                      <a:pt x="49255" y="109860"/>
                    </a:lnTo>
                    <a:lnTo>
                      <a:pt x="48745" y="113967"/>
                    </a:lnTo>
                    <a:lnTo>
                      <a:pt x="42518" y="113839"/>
                    </a:lnTo>
                    <a:lnTo>
                      <a:pt x="40731" y="109347"/>
                    </a:lnTo>
                    <a:lnTo>
                      <a:pt x="40884" y="103700"/>
                    </a:lnTo>
                    <a:lnTo>
                      <a:pt x="39914" y="100235"/>
                    </a:lnTo>
                    <a:lnTo>
                      <a:pt x="39914" y="95358"/>
                    </a:lnTo>
                    <a:lnTo>
                      <a:pt x="40629" y="93433"/>
                    </a:lnTo>
                    <a:lnTo>
                      <a:pt x="40272" y="90096"/>
                    </a:lnTo>
                    <a:lnTo>
                      <a:pt x="38128" y="87914"/>
                    </a:lnTo>
                    <a:lnTo>
                      <a:pt x="37669" y="84705"/>
                    </a:lnTo>
                    <a:lnTo>
                      <a:pt x="39761" y="81754"/>
                    </a:lnTo>
                    <a:lnTo>
                      <a:pt x="39608" y="69048"/>
                    </a:lnTo>
                    <a:lnTo>
                      <a:pt x="40425" y="70203"/>
                    </a:lnTo>
                    <a:lnTo>
                      <a:pt x="40425" y="67508"/>
                    </a:lnTo>
                    <a:lnTo>
                      <a:pt x="39761" y="64171"/>
                    </a:lnTo>
                    <a:lnTo>
                      <a:pt x="38434" y="65326"/>
                    </a:lnTo>
                    <a:lnTo>
                      <a:pt x="37873" y="67379"/>
                    </a:lnTo>
                    <a:lnTo>
                      <a:pt x="36341" y="64684"/>
                    </a:lnTo>
                    <a:lnTo>
                      <a:pt x="30114" y="65326"/>
                    </a:lnTo>
                    <a:lnTo>
                      <a:pt x="28685" y="67893"/>
                    </a:lnTo>
                    <a:lnTo>
                      <a:pt x="28787" y="77005"/>
                    </a:lnTo>
                    <a:lnTo>
                      <a:pt x="28736" y="77518"/>
                    </a:lnTo>
                    <a:lnTo>
                      <a:pt x="28532" y="78288"/>
                    </a:lnTo>
                    <a:lnTo>
                      <a:pt x="28379" y="79572"/>
                    </a:lnTo>
                    <a:lnTo>
                      <a:pt x="28226" y="80727"/>
                    </a:lnTo>
                    <a:lnTo>
                      <a:pt x="28277" y="81882"/>
                    </a:lnTo>
                    <a:lnTo>
                      <a:pt x="28277" y="82780"/>
                    </a:lnTo>
                    <a:lnTo>
                      <a:pt x="28124" y="83807"/>
                    </a:lnTo>
                    <a:lnTo>
                      <a:pt x="27868" y="84705"/>
                    </a:lnTo>
                    <a:lnTo>
                      <a:pt x="27664" y="85347"/>
                    </a:lnTo>
                    <a:lnTo>
                      <a:pt x="27562" y="85475"/>
                    </a:lnTo>
                    <a:lnTo>
                      <a:pt x="21846" y="85989"/>
                    </a:lnTo>
                    <a:lnTo>
                      <a:pt x="22254" y="94588"/>
                    </a:lnTo>
                    <a:lnTo>
                      <a:pt x="21233" y="95743"/>
                    </a:lnTo>
                    <a:lnTo>
                      <a:pt x="16333" y="95358"/>
                    </a:lnTo>
                    <a:lnTo>
                      <a:pt x="15925" y="93304"/>
                    </a:lnTo>
                    <a:lnTo>
                      <a:pt x="14802" y="94203"/>
                    </a:lnTo>
                    <a:lnTo>
                      <a:pt x="13526" y="92663"/>
                    </a:lnTo>
                    <a:lnTo>
                      <a:pt x="12454" y="94588"/>
                    </a:lnTo>
                    <a:lnTo>
                      <a:pt x="11943" y="91636"/>
                    </a:lnTo>
                    <a:lnTo>
                      <a:pt x="11943" y="87914"/>
                    </a:lnTo>
                    <a:lnTo>
                      <a:pt x="10514" y="84705"/>
                    </a:lnTo>
                    <a:lnTo>
                      <a:pt x="9187" y="84705"/>
                    </a:lnTo>
                    <a:lnTo>
                      <a:pt x="8575" y="87144"/>
                    </a:lnTo>
                    <a:lnTo>
                      <a:pt x="9187" y="89967"/>
                    </a:lnTo>
                    <a:lnTo>
                      <a:pt x="8575" y="92021"/>
                    </a:lnTo>
                    <a:lnTo>
                      <a:pt x="6329" y="87529"/>
                    </a:lnTo>
                    <a:lnTo>
                      <a:pt x="6329" y="83422"/>
                    </a:lnTo>
                    <a:lnTo>
                      <a:pt x="4389" y="83422"/>
                    </a:lnTo>
                    <a:lnTo>
                      <a:pt x="3470" y="80598"/>
                    </a:lnTo>
                    <a:lnTo>
                      <a:pt x="3470" y="77005"/>
                    </a:lnTo>
                    <a:lnTo>
                      <a:pt x="2807" y="73668"/>
                    </a:lnTo>
                    <a:lnTo>
                      <a:pt x="1990" y="73540"/>
                    </a:lnTo>
                    <a:lnTo>
                      <a:pt x="1122" y="76106"/>
                    </a:lnTo>
                    <a:lnTo>
                      <a:pt x="0" y="74823"/>
                    </a:lnTo>
                    <a:lnTo>
                      <a:pt x="0" y="38631"/>
                    </a:lnTo>
                    <a:lnTo>
                      <a:pt x="1327" y="35294"/>
                    </a:lnTo>
                    <a:lnTo>
                      <a:pt x="1786" y="31957"/>
                    </a:lnTo>
                    <a:lnTo>
                      <a:pt x="1327" y="29647"/>
                    </a:lnTo>
                    <a:lnTo>
                      <a:pt x="0" y="30032"/>
                    </a:lnTo>
                    <a:lnTo>
                      <a:pt x="0" y="27208"/>
                    </a:lnTo>
                    <a:lnTo>
                      <a:pt x="714" y="24641"/>
                    </a:lnTo>
                    <a:lnTo>
                      <a:pt x="1531" y="25155"/>
                    </a:lnTo>
                    <a:lnTo>
                      <a:pt x="1990" y="27850"/>
                    </a:lnTo>
                    <a:lnTo>
                      <a:pt x="2450" y="15657"/>
                    </a:lnTo>
                    <a:lnTo>
                      <a:pt x="3062" y="14887"/>
                    </a:lnTo>
                    <a:lnTo>
                      <a:pt x="3981" y="17582"/>
                    </a:lnTo>
                    <a:lnTo>
                      <a:pt x="2960" y="20149"/>
                    </a:lnTo>
                    <a:lnTo>
                      <a:pt x="2960" y="24385"/>
                    </a:lnTo>
                    <a:lnTo>
                      <a:pt x="3777" y="24385"/>
                    </a:lnTo>
                    <a:lnTo>
                      <a:pt x="4695" y="20919"/>
                    </a:lnTo>
                    <a:lnTo>
                      <a:pt x="5512" y="20534"/>
                    </a:lnTo>
                    <a:lnTo>
                      <a:pt x="5512" y="23743"/>
                    </a:lnTo>
                    <a:lnTo>
                      <a:pt x="6533" y="23743"/>
                    </a:lnTo>
                    <a:lnTo>
                      <a:pt x="7145" y="25155"/>
                    </a:lnTo>
                    <a:lnTo>
                      <a:pt x="8677" y="26310"/>
                    </a:lnTo>
                    <a:lnTo>
                      <a:pt x="9034" y="23486"/>
                    </a:lnTo>
                    <a:lnTo>
                      <a:pt x="9187" y="20534"/>
                    </a:lnTo>
                    <a:lnTo>
                      <a:pt x="11025" y="20534"/>
                    </a:lnTo>
                    <a:lnTo>
                      <a:pt x="11841" y="19379"/>
                    </a:lnTo>
                    <a:lnTo>
                      <a:pt x="12352" y="14887"/>
                    </a:lnTo>
                    <a:lnTo>
                      <a:pt x="12556" y="20149"/>
                    </a:lnTo>
                    <a:lnTo>
                      <a:pt x="13781" y="21433"/>
                    </a:lnTo>
                    <a:lnTo>
                      <a:pt x="13526" y="24128"/>
                    </a:lnTo>
                    <a:lnTo>
                      <a:pt x="16231" y="24128"/>
                    </a:lnTo>
                    <a:lnTo>
                      <a:pt x="20876" y="26695"/>
                    </a:lnTo>
                    <a:lnTo>
                      <a:pt x="24857" y="29390"/>
                    </a:lnTo>
                    <a:lnTo>
                      <a:pt x="26031" y="29390"/>
                    </a:lnTo>
                    <a:lnTo>
                      <a:pt x="26848" y="31957"/>
                    </a:lnTo>
                    <a:lnTo>
                      <a:pt x="26848" y="34909"/>
                    </a:lnTo>
                    <a:lnTo>
                      <a:pt x="28379" y="34909"/>
                    </a:lnTo>
                    <a:lnTo>
                      <a:pt x="28379" y="38759"/>
                    </a:lnTo>
                    <a:lnTo>
                      <a:pt x="29859" y="42096"/>
                    </a:lnTo>
                    <a:lnTo>
                      <a:pt x="29808" y="42352"/>
                    </a:lnTo>
                    <a:lnTo>
                      <a:pt x="29604" y="43379"/>
                    </a:lnTo>
                    <a:lnTo>
                      <a:pt x="29502" y="44406"/>
                    </a:lnTo>
                    <a:lnTo>
                      <a:pt x="29451" y="45561"/>
                    </a:lnTo>
                    <a:lnTo>
                      <a:pt x="29502" y="46844"/>
                    </a:lnTo>
                    <a:lnTo>
                      <a:pt x="29859" y="47614"/>
                    </a:lnTo>
                    <a:lnTo>
                      <a:pt x="30114" y="48385"/>
                    </a:lnTo>
                    <a:lnTo>
                      <a:pt x="30267" y="49540"/>
                    </a:lnTo>
                    <a:lnTo>
                      <a:pt x="30267" y="50823"/>
                    </a:lnTo>
                    <a:lnTo>
                      <a:pt x="30114" y="51978"/>
                    </a:lnTo>
                    <a:lnTo>
                      <a:pt x="30012" y="53133"/>
                    </a:lnTo>
                    <a:lnTo>
                      <a:pt x="29859" y="53775"/>
                    </a:lnTo>
                    <a:lnTo>
                      <a:pt x="29859" y="54032"/>
                    </a:lnTo>
                    <a:lnTo>
                      <a:pt x="31084" y="56085"/>
                    </a:lnTo>
                    <a:lnTo>
                      <a:pt x="31135" y="56470"/>
                    </a:lnTo>
                    <a:lnTo>
                      <a:pt x="31135" y="57112"/>
                    </a:lnTo>
                    <a:lnTo>
                      <a:pt x="31186" y="58010"/>
                    </a:lnTo>
                    <a:lnTo>
                      <a:pt x="31135" y="59037"/>
                    </a:lnTo>
                    <a:lnTo>
                      <a:pt x="30982" y="59935"/>
                    </a:lnTo>
                    <a:lnTo>
                      <a:pt x="30778" y="60577"/>
                    </a:lnTo>
                    <a:lnTo>
                      <a:pt x="30267" y="61090"/>
                    </a:lnTo>
                    <a:lnTo>
                      <a:pt x="30063" y="61090"/>
                    </a:lnTo>
                    <a:lnTo>
                      <a:pt x="29859" y="61219"/>
                    </a:lnTo>
                    <a:lnTo>
                      <a:pt x="29808" y="61347"/>
                    </a:lnTo>
                    <a:lnTo>
                      <a:pt x="29808" y="61475"/>
                    </a:lnTo>
                    <a:lnTo>
                      <a:pt x="29859" y="61732"/>
                    </a:lnTo>
                    <a:lnTo>
                      <a:pt x="30012" y="61860"/>
                    </a:lnTo>
                    <a:lnTo>
                      <a:pt x="30114" y="61989"/>
                    </a:lnTo>
                    <a:lnTo>
                      <a:pt x="30319" y="62117"/>
                    </a:lnTo>
                    <a:lnTo>
                      <a:pt x="30421" y="62245"/>
                    </a:lnTo>
                    <a:lnTo>
                      <a:pt x="30625" y="62502"/>
                    </a:lnTo>
                    <a:lnTo>
                      <a:pt x="30829" y="62631"/>
                    </a:lnTo>
                    <a:lnTo>
                      <a:pt x="30931" y="62759"/>
                    </a:lnTo>
                    <a:lnTo>
                      <a:pt x="31084" y="62887"/>
                    </a:lnTo>
                    <a:lnTo>
                      <a:pt x="31135" y="62887"/>
                    </a:lnTo>
                    <a:lnTo>
                      <a:pt x="31186" y="62887"/>
                    </a:lnTo>
                    <a:lnTo>
                      <a:pt x="36495" y="62887"/>
                    </a:lnTo>
                    <a:lnTo>
                      <a:pt x="37158" y="60064"/>
                    </a:lnTo>
                    <a:lnTo>
                      <a:pt x="38128" y="55187"/>
                    </a:lnTo>
                    <a:lnTo>
                      <a:pt x="39506" y="53133"/>
                    </a:lnTo>
                    <a:lnTo>
                      <a:pt x="39506" y="50951"/>
                    </a:lnTo>
                    <a:lnTo>
                      <a:pt x="39455" y="50566"/>
                    </a:lnTo>
                    <a:lnTo>
                      <a:pt x="39302" y="49668"/>
                    </a:lnTo>
                    <a:lnTo>
                      <a:pt x="39098" y="48385"/>
                    </a:lnTo>
                    <a:lnTo>
                      <a:pt x="38945" y="47358"/>
                    </a:lnTo>
                    <a:lnTo>
                      <a:pt x="38792" y="46203"/>
                    </a:lnTo>
                    <a:lnTo>
                      <a:pt x="38792" y="45561"/>
                    </a:lnTo>
                    <a:lnTo>
                      <a:pt x="38945" y="44791"/>
                    </a:lnTo>
                    <a:lnTo>
                      <a:pt x="39098" y="43764"/>
                    </a:lnTo>
                    <a:lnTo>
                      <a:pt x="39302" y="42866"/>
                    </a:lnTo>
                    <a:lnTo>
                      <a:pt x="39455" y="42224"/>
                    </a:lnTo>
                    <a:lnTo>
                      <a:pt x="39506" y="41967"/>
                    </a:lnTo>
                    <a:lnTo>
                      <a:pt x="39710" y="41967"/>
                    </a:lnTo>
                    <a:lnTo>
                      <a:pt x="40119" y="42096"/>
                    </a:lnTo>
                    <a:lnTo>
                      <a:pt x="40731" y="42224"/>
                    </a:lnTo>
                    <a:lnTo>
                      <a:pt x="41446" y="42609"/>
                    </a:lnTo>
                    <a:lnTo>
                      <a:pt x="42211" y="42737"/>
                    </a:lnTo>
                    <a:lnTo>
                      <a:pt x="42977" y="42994"/>
                    </a:lnTo>
                    <a:lnTo>
                      <a:pt x="43538" y="43379"/>
                    </a:lnTo>
                    <a:lnTo>
                      <a:pt x="43896" y="43508"/>
                    </a:lnTo>
                    <a:lnTo>
                      <a:pt x="44355" y="43764"/>
                    </a:lnTo>
                    <a:lnTo>
                      <a:pt x="44917" y="44149"/>
                    </a:lnTo>
                    <a:lnTo>
                      <a:pt x="45478" y="44663"/>
                    </a:lnTo>
                    <a:lnTo>
                      <a:pt x="46091" y="45048"/>
                    </a:lnTo>
                    <a:lnTo>
                      <a:pt x="46652" y="45561"/>
                    </a:lnTo>
                    <a:lnTo>
                      <a:pt x="47060" y="45818"/>
                    </a:lnTo>
                    <a:lnTo>
                      <a:pt x="47162" y="46074"/>
                    </a:lnTo>
                    <a:lnTo>
                      <a:pt x="52062" y="46074"/>
                    </a:lnTo>
                    <a:lnTo>
                      <a:pt x="54002" y="48128"/>
                    </a:lnTo>
                    <a:lnTo>
                      <a:pt x="54002" y="45304"/>
                    </a:lnTo>
                    <a:lnTo>
                      <a:pt x="54666" y="40684"/>
                    </a:lnTo>
                    <a:lnTo>
                      <a:pt x="55176" y="35294"/>
                    </a:lnTo>
                    <a:lnTo>
                      <a:pt x="56656" y="31700"/>
                    </a:lnTo>
                    <a:lnTo>
                      <a:pt x="55840" y="30802"/>
                    </a:lnTo>
                    <a:lnTo>
                      <a:pt x="55789" y="4491"/>
                    </a:lnTo>
                    <a:lnTo>
                      <a:pt x="54819" y="1668"/>
                    </a:lnTo>
                    <a:lnTo>
                      <a:pt x="57779" y="1668"/>
                    </a:lnTo>
                    <a:lnTo>
                      <a:pt x="57779"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grpSp>
        <p:sp>
          <p:nvSpPr>
            <p:cNvPr id="2847" name="Google Shape;2847;p110"/>
            <p:cNvSpPr/>
            <p:nvPr/>
          </p:nvSpPr>
          <p:spPr>
            <a:xfrm>
              <a:off x="5659466" y="5680015"/>
              <a:ext cx="100200" cy="158400"/>
            </a:xfrm>
            <a:prstGeom prst="rect">
              <a:avLst/>
            </a:prstGeom>
            <a:solidFill>
              <a:srgbClr val="FFFFF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eko"/>
                <a:ea typeface="Teko"/>
                <a:cs typeface="Teko"/>
                <a:sym typeface="Teko"/>
              </a:endParaRPr>
            </a:p>
          </p:txBody>
        </p:sp>
      </p:grpSp>
      <p:grpSp>
        <p:nvGrpSpPr>
          <p:cNvPr id="2848" name="Google Shape;2848;p110"/>
          <p:cNvGrpSpPr/>
          <p:nvPr/>
        </p:nvGrpSpPr>
        <p:grpSpPr>
          <a:xfrm>
            <a:off x="7099859" y="1295633"/>
            <a:ext cx="270182" cy="173038"/>
            <a:chOff x="6833701" y="963232"/>
            <a:chExt cx="1717622" cy="993900"/>
          </a:xfrm>
        </p:grpSpPr>
        <p:grpSp>
          <p:nvGrpSpPr>
            <p:cNvPr id="2849" name="Google Shape;2849;p110"/>
            <p:cNvGrpSpPr/>
            <p:nvPr/>
          </p:nvGrpSpPr>
          <p:grpSpPr>
            <a:xfrm>
              <a:off x="6833701" y="963232"/>
              <a:ext cx="1308000" cy="993900"/>
              <a:chOff x="568325" y="1362075"/>
              <a:chExt cx="1308000" cy="993900"/>
            </a:xfrm>
          </p:grpSpPr>
          <p:sp>
            <p:nvSpPr>
              <p:cNvPr id="2850" name="Google Shape;2850;p110"/>
              <p:cNvSpPr/>
              <p:nvPr/>
            </p:nvSpPr>
            <p:spPr>
              <a:xfrm>
                <a:off x="568325" y="1362075"/>
                <a:ext cx="1308000" cy="993900"/>
              </a:xfrm>
              <a:custGeom>
                <a:avLst/>
                <a:gdLst/>
                <a:ahLst/>
                <a:cxnLst/>
                <a:rect l="l" t="t" r="r" b="b"/>
                <a:pathLst>
                  <a:path w="120000" h="120000" extrusionOk="0">
                    <a:moveTo>
                      <a:pt x="58252" y="34888"/>
                    </a:moveTo>
                    <a:lnTo>
                      <a:pt x="59708" y="8051"/>
                    </a:lnTo>
                    <a:lnTo>
                      <a:pt x="63203" y="33354"/>
                    </a:lnTo>
                    <a:lnTo>
                      <a:pt x="70776" y="15335"/>
                    </a:lnTo>
                    <a:lnTo>
                      <a:pt x="67864" y="34504"/>
                    </a:lnTo>
                    <a:lnTo>
                      <a:pt x="92621" y="11884"/>
                    </a:lnTo>
                    <a:lnTo>
                      <a:pt x="73398" y="41789"/>
                    </a:lnTo>
                    <a:lnTo>
                      <a:pt x="91165" y="37955"/>
                    </a:lnTo>
                    <a:lnTo>
                      <a:pt x="76310" y="48690"/>
                    </a:lnTo>
                    <a:lnTo>
                      <a:pt x="120000" y="53674"/>
                    </a:lnTo>
                    <a:lnTo>
                      <a:pt x="75145" y="60575"/>
                    </a:lnTo>
                    <a:lnTo>
                      <a:pt x="88252" y="74376"/>
                    </a:lnTo>
                    <a:lnTo>
                      <a:pt x="71650" y="68626"/>
                    </a:lnTo>
                    <a:lnTo>
                      <a:pt x="92330" y="120000"/>
                    </a:lnTo>
                    <a:lnTo>
                      <a:pt x="66699" y="70926"/>
                    </a:lnTo>
                    <a:lnTo>
                      <a:pt x="64660" y="81277"/>
                    </a:lnTo>
                    <a:lnTo>
                      <a:pt x="62038" y="72843"/>
                    </a:lnTo>
                    <a:lnTo>
                      <a:pt x="58834" y="83961"/>
                    </a:lnTo>
                    <a:lnTo>
                      <a:pt x="58834" y="75143"/>
                    </a:lnTo>
                    <a:lnTo>
                      <a:pt x="50970" y="87795"/>
                    </a:lnTo>
                    <a:lnTo>
                      <a:pt x="54466" y="70543"/>
                    </a:lnTo>
                    <a:lnTo>
                      <a:pt x="18640" y="111948"/>
                    </a:lnTo>
                    <a:lnTo>
                      <a:pt x="48932" y="64792"/>
                    </a:lnTo>
                    <a:lnTo>
                      <a:pt x="36116" y="67092"/>
                    </a:lnTo>
                    <a:lnTo>
                      <a:pt x="48349" y="58274"/>
                    </a:lnTo>
                    <a:lnTo>
                      <a:pt x="0" y="49840"/>
                    </a:lnTo>
                    <a:lnTo>
                      <a:pt x="47184" y="47923"/>
                    </a:lnTo>
                    <a:lnTo>
                      <a:pt x="35533" y="37571"/>
                    </a:lnTo>
                    <a:lnTo>
                      <a:pt x="48932" y="41789"/>
                    </a:lnTo>
                    <a:lnTo>
                      <a:pt x="32621" y="0"/>
                    </a:lnTo>
                    <a:lnTo>
                      <a:pt x="58252" y="34888"/>
                    </a:lnTo>
                    <a:lnTo>
                      <a:pt x="58252" y="34888"/>
                    </a:lnTo>
                    <a:close/>
                  </a:path>
                </a:pathLst>
              </a:custGeom>
              <a:solidFill>
                <a:srgbClr val="F6A4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1" name="Google Shape;2851;p110"/>
              <p:cNvSpPr/>
              <p:nvPr/>
            </p:nvSpPr>
            <p:spPr>
              <a:xfrm>
                <a:off x="1117600" y="1670050"/>
                <a:ext cx="254100" cy="266700"/>
              </a:xfrm>
              <a:custGeom>
                <a:avLst/>
                <a:gdLst/>
                <a:ahLst/>
                <a:cxnLst/>
                <a:rect l="l" t="t" r="r" b="b"/>
                <a:pathLst>
                  <a:path w="120000" h="120000" extrusionOk="0">
                    <a:moveTo>
                      <a:pt x="48000" y="1428"/>
                    </a:moveTo>
                    <a:lnTo>
                      <a:pt x="48000" y="1428"/>
                    </a:lnTo>
                    <a:lnTo>
                      <a:pt x="60000" y="0"/>
                    </a:lnTo>
                    <a:lnTo>
                      <a:pt x="72000" y="1428"/>
                    </a:lnTo>
                    <a:lnTo>
                      <a:pt x="82500" y="4285"/>
                    </a:lnTo>
                    <a:lnTo>
                      <a:pt x="93000" y="10000"/>
                    </a:lnTo>
                    <a:lnTo>
                      <a:pt x="102000" y="17142"/>
                    </a:lnTo>
                    <a:lnTo>
                      <a:pt x="109500" y="25714"/>
                    </a:lnTo>
                    <a:lnTo>
                      <a:pt x="115500" y="35714"/>
                    </a:lnTo>
                    <a:lnTo>
                      <a:pt x="118500" y="48571"/>
                    </a:lnTo>
                    <a:lnTo>
                      <a:pt x="118500" y="48571"/>
                    </a:lnTo>
                    <a:lnTo>
                      <a:pt x="120000" y="60000"/>
                    </a:lnTo>
                    <a:lnTo>
                      <a:pt x="118500" y="71428"/>
                    </a:lnTo>
                    <a:lnTo>
                      <a:pt x="115500" y="82857"/>
                    </a:lnTo>
                    <a:lnTo>
                      <a:pt x="109500" y="92857"/>
                    </a:lnTo>
                    <a:lnTo>
                      <a:pt x="103500" y="101428"/>
                    </a:lnTo>
                    <a:lnTo>
                      <a:pt x="94500" y="108571"/>
                    </a:lnTo>
                    <a:lnTo>
                      <a:pt x="84000" y="114285"/>
                    </a:lnTo>
                    <a:lnTo>
                      <a:pt x="72000" y="118571"/>
                    </a:lnTo>
                    <a:lnTo>
                      <a:pt x="72000" y="118571"/>
                    </a:lnTo>
                    <a:lnTo>
                      <a:pt x="60000" y="120000"/>
                    </a:lnTo>
                    <a:lnTo>
                      <a:pt x="48000" y="118571"/>
                    </a:lnTo>
                    <a:lnTo>
                      <a:pt x="37500" y="115714"/>
                    </a:lnTo>
                    <a:lnTo>
                      <a:pt x="27000" y="110000"/>
                    </a:lnTo>
                    <a:lnTo>
                      <a:pt x="18000" y="102857"/>
                    </a:lnTo>
                    <a:lnTo>
                      <a:pt x="10500" y="94285"/>
                    </a:lnTo>
                    <a:lnTo>
                      <a:pt x="6000" y="82857"/>
                    </a:lnTo>
                    <a:lnTo>
                      <a:pt x="1500" y="71428"/>
                    </a:lnTo>
                    <a:lnTo>
                      <a:pt x="1500" y="71428"/>
                    </a:lnTo>
                    <a:lnTo>
                      <a:pt x="0" y="60000"/>
                    </a:lnTo>
                    <a:lnTo>
                      <a:pt x="1500" y="48571"/>
                    </a:lnTo>
                    <a:lnTo>
                      <a:pt x="4500" y="37142"/>
                    </a:lnTo>
                    <a:lnTo>
                      <a:pt x="10500" y="27142"/>
                    </a:lnTo>
                    <a:lnTo>
                      <a:pt x="18000" y="18571"/>
                    </a:lnTo>
                    <a:lnTo>
                      <a:pt x="27000" y="11428"/>
                    </a:lnTo>
                    <a:lnTo>
                      <a:pt x="37500" y="5714"/>
                    </a:lnTo>
                    <a:lnTo>
                      <a:pt x="48000" y="1428"/>
                    </a:lnTo>
                    <a:lnTo>
                      <a:pt x="48000" y="1428"/>
                    </a:lnTo>
                    <a:close/>
                  </a:path>
                </a:pathLst>
              </a:custGeom>
              <a:solidFill>
                <a:srgbClr val="FFD5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2" name="Google Shape;2852;p110"/>
              <p:cNvSpPr/>
              <p:nvPr/>
            </p:nvSpPr>
            <p:spPr>
              <a:xfrm>
                <a:off x="1149350" y="1701800"/>
                <a:ext cx="190500" cy="203100"/>
              </a:xfrm>
              <a:custGeom>
                <a:avLst/>
                <a:gdLst/>
                <a:ahLst/>
                <a:cxnLst/>
                <a:rect l="l" t="t" r="r" b="b"/>
                <a:pathLst>
                  <a:path w="120000" h="120000" extrusionOk="0">
                    <a:moveTo>
                      <a:pt x="48000" y="1875"/>
                    </a:moveTo>
                    <a:lnTo>
                      <a:pt x="48000" y="1875"/>
                    </a:lnTo>
                    <a:lnTo>
                      <a:pt x="60000" y="0"/>
                    </a:lnTo>
                    <a:lnTo>
                      <a:pt x="72000" y="1875"/>
                    </a:lnTo>
                    <a:lnTo>
                      <a:pt x="84000" y="5625"/>
                    </a:lnTo>
                    <a:lnTo>
                      <a:pt x="94000" y="11250"/>
                    </a:lnTo>
                    <a:lnTo>
                      <a:pt x="102000" y="16875"/>
                    </a:lnTo>
                    <a:lnTo>
                      <a:pt x="110000" y="26250"/>
                    </a:lnTo>
                    <a:lnTo>
                      <a:pt x="116000" y="37500"/>
                    </a:lnTo>
                    <a:lnTo>
                      <a:pt x="120000" y="48750"/>
                    </a:lnTo>
                    <a:lnTo>
                      <a:pt x="120000" y="48750"/>
                    </a:lnTo>
                    <a:lnTo>
                      <a:pt x="120000" y="60000"/>
                    </a:lnTo>
                    <a:lnTo>
                      <a:pt x="120000" y="71250"/>
                    </a:lnTo>
                    <a:lnTo>
                      <a:pt x="116000" y="82500"/>
                    </a:lnTo>
                    <a:lnTo>
                      <a:pt x="110000" y="93750"/>
                    </a:lnTo>
                    <a:lnTo>
                      <a:pt x="104000" y="101250"/>
                    </a:lnTo>
                    <a:lnTo>
                      <a:pt x="94000" y="108750"/>
                    </a:lnTo>
                    <a:lnTo>
                      <a:pt x="84000" y="114375"/>
                    </a:lnTo>
                    <a:lnTo>
                      <a:pt x="72000" y="118125"/>
                    </a:lnTo>
                    <a:lnTo>
                      <a:pt x="72000" y="118125"/>
                    </a:lnTo>
                    <a:lnTo>
                      <a:pt x="60000" y="120000"/>
                    </a:lnTo>
                    <a:lnTo>
                      <a:pt x="48000" y="118125"/>
                    </a:lnTo>
                    <a:lnTo>
                      <a:pt x="38000" y="116250"/>
                    </a:lnTo>
                    <a:lnTo>
                      <a:pt x="26000" y="110625"/>
                    </a:lnTo>
                    <a:lnTo>
                      <a:pt x="18000" y="103125"/>
                    </a:lnTo>
                    <a:lnTo>
                      <a:pt x="10000" y="93750"/>
                    </a:lnTo>
                    <a:lnTo>
                      <a:pt x="4000" y="84375"/>
                    </a:lnTo>
                    <a:lnTo>
                      <a:pt x="0" y="73125"/>
                    </a:lnTo>
                    <a:lnTo>
                      <a:pt x="0" y="73125"/>
                    </a:lnTo>
                    <a:lnTo>
                      <a:pt x="0" y="60000"/>
                    </a:lnTo>
                    <a:lnTo>
                      <a:pt x="0" y="48750"/>
                    </a:lnTo>
                    <a:lnTo>
                      <a:pt x="4000" y="37500"/>
                    </a:lnTo>
                    <a:lnTo>
                      <a:pt x="10000" y="28125"/>
                    </a:lnTo>
                    <a:lnTo>
                      <a:pt x="16000" y="18750"/>
                    </a:lnTo>
                    <a:lnTo>
                      <a:pt x="26000" y="11250"/>
                    </a:lnTo>
                    <a:lnTo>
                      <a:pt x="36000" y="5625"/>
                    </a:lnTo>
                    <a:lnTo>
                      <a:pt x="48000" y="1875"/>
                    </a:lnTo>
                    <a:lnTo>
                      <a:pt x="48000" y="1875"/>
                    </a:lnTo>
                    <a:close/>
                  </a:path>
                </a:pathLst>
              </a:custGeom>
              <a:solidFill>
                <a:srgbClr val="FBE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53" name="Google Shape;2853;p110"/>
            <p:cNvGrpSpPr/>
            <p:nvPr/>
          </p:nvGrpSpPr>
          <p:grpSpPr>
            <a:xfrm>
              <a:off x="7421627" y="1294261"/>
              <a:ext cx="1018409" cy="487402"/>
              <a:chOff x="2038350" y="1787525"/>
              <a:chExt cx="1479600" cy="708125"/>
            </a:xfrm>
          </p:grpSpPr>
          <p:sp>
            <p:nvSpPr>
              <p:cNvPr id="2854" name="Google Shape;2854;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B4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5" name="Google Shape;2855;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C3E0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6" name="Google Shape;2856;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DDEA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7" name="Google Shape;2857;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9ED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58" name="Google Shape;2858;p110"/>
            <p:cNvGrpSpPr/>
            <p:nvPr/>
          </p:nvGrpSpPr>
          <p:grpSpPr>
            <a:xfrm>
              <a:off x="7963330" y="1451021"/>
              <a:ext cx="587993" cy="281409"/>
              <a:chOff x="2038350" y="1787525"/>
              <a:chExt cx="1479600" cy="708125"/>
            </a:xfrm>
          </p:grpSpPr>
          <p:sp>
            <p:nvSpPr>
              <p:cNvPr id="2859" name="Google Shape;2859;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0" name="Google Shape;2860;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25A2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1" name="Google Shape;2861;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9BD4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2" name="Google Shape;2862;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005E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2863" name="Google Shape;2863;p110"/>
          <p:cNvGrpSpPr/>
          <p:nvPr/>
        </p:nvGrpSpPr>
        <p:grpSpPr>
          <a:xfrm>
            <a:off x="7263636" y="2030727"/>
            <a:ext cx="270182" cy="173038"/>
            <a:chOff x="6833701" y="963232"/>
            <a:chExt cx="1717622" cy="993900"/>
          </a:xfrm>
        </p:grpSpPr>
        <p:grpSp>
          <p:nvGrpSpPr>
            <p:cNvPr id="2864" name="Google Shape;2864;p110"/>
            <p:cNvGrpSpPr/>
            <p:nvPr/>
          </p:nvGrpSpPr>
          <p:grpSpPr>
            <a:xfrm>
              <a:off x="6833701" y="963232"/>
              <a:ext cx="1308000" cy="993900"/>
              <a:chOff x="568325" y="1362075"/>
              <a:chExt cx="1308000" cy="993900"/>
            </a:xfrm>
          </p:grpSpPr>
          <p:sp>
            <p:nvSpPr>
              <p:cNvPr id="2865" name="Google Shape;2865;p110"/>
              <p:cNvSpPr/>
              <p:nvPr/>
            </p:nvSpPr>
            <p:spPr>
              <a:xfrm>
                <a:off x="568325" y="1362075"/>
                <a:ext cx="1308000" cy="993900"/>
              </a:xfrm>
              <a:custGeom>
                <a:avLst/>
                <a:gdLst/>
                <a:ahLst/>
                <a:cxnLst/>
                <a:rect l="l" t="t" r="r" b="b"/>
                <a:pathLst>
                  <a:path w="120000" h="120000" extrusionOk="0">
                    <a:moveTo>
                      <a:pt x="58252" y="34888"/>
                    </a:moveTo>
                    <a:lnTo>
                      <a:pt x="59708" y="8051"/>
                    </a:lnTo>
                    <a:lnTo>
                      <a:pt x="63203" y="33354"/>
                    </a:lnTo>
                    <a:lnTo>
                      <a:pt x="70776" y="15335"/>
                    </a:lnTo>
                    <a:lnTo>
                      <a:pt x="67864" y="34504"/>
                    </a:lnTo>
                    <a:lnTo>
                      <a:pt x="92621" y="11884"/>
                    </a:lnTo>
                    <a:lnTo>
                      <a:pt x="73398" y="41789"/>
                    </a:lnTo>
                    <a:lnTo>
                      <a:pt x="91165" y="37955"/>
                    </a:lnTo>
                    <a:lnTo>
                      <a:pt x="76310" y="48690"/>
                    </a:lnTo>
                    <a:lnTo>
                      <a:pt x="120000" y="53674"/>
                    </a:lnTo>
                    <a:lnTo>
                      <a:pt x="75145" y="60575"/>
                    </a:lnTo>
                    <a:lnTo>
                      <a:pt x="88252" y="74376"/>
                    </a:lnTo>
                    <a:lnTo>
                      <a:pt x="71650" y="68626"/>
                    </a:lnTo>
                    <a:lnTo>
                      <a:pt x="92330" y="120000"/>
                    </a:lnTo>
                    <a:lnTo>
                      <a:pt x="66699" y="70926"/>
                    </a:lnTo>
                    <a:lnTo>
                      <a:pt x="64660" y="81277"/>
                    </a:lnTo>
                    <a:lnTo>
                      <a:pt x="62038" y="72843"/>
                    </a:lnTo>
                    <a:lnTo>
                      <a:pt x="58834" y="83961"/>
                    </a:lnTo>
                    <a:lnTo>
                      <a:pt x="58834" y="75143"/>
                    </a:lnTo>
                    <a:lnTo>
                      <a:pt x="50970" y="87795"/>
                    </a:lnTo>
                    <a:lnTo>
                      <a:pt x="54466" y="70543"/>
                    </a:lnTo>
                    <a:lnTo>
                      <a:pt x="18640" y="111948"/>
                    </a:lnTo>
                    <a:lnTo>
                      <a:pt x="48932" y="64792"/>
                    </a:lnTo>
                    <a:lnTo>
                      <a:pt x="36116" y="67092"/>
                    </a:lnTo>
                    <a:lnTo>
                      <a:pt x="48349" y="58274"/>
                    </a:lnTo>
                    <a:lnTo>
                      <a:pt x="0" y="49840"/>
                    </a:lnTo>
                    <a:lnTo>
                      <a:pt x="47184" y="47923"/>
                    </a:lnTo>
                    <a:lnTo>
                      <a:pt x="35533" y="37571"/>
                    </a:lnTo>
                    <a:lnTo>
                      <a:pt x="48932" y="41789"/>
                    </a:lnTo>
                    <a:lnTo>
                      <a:pt x="32621" y="0"/>
                    </a:lnTo>
                    <a:lnTo>
                      <a:pt x="58252" y="34888"/>
                    </a:lnTo>
                    <a:lnTo>
                      <a:pt x="58252" y="34888"/>
                    </a:lnTo>
                    <a:close/>
                  </a:path>
                </a:pathLst>
              </a:custGeom>
              <a:solidFill>
                <a:srgbClr val="F6A4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6" name="Google Shape;2866;p110"/>
              <p:cNvSpPr/>
              <p:nvPr/>
            </p:nvSpPr>
            <p:spPr>
              <a:xfrm>
                <a:off x="1117600" y="1670050"/>
                <a:ext cx="254100" cy="266700"/>
              </a:xfrm>
              <a:custGeom>
                <a:avLst/>
                <a:gdLst/>
                <a:ahLst/>
                <a:cxnLst/>
                <a:rect l="l" t="t" r="r" b="b"/>
                <a:pathLst>
                  <a:path w="120000" h="120000" extrusionOk="0">
                    <a:moveTo>
                      <a:pt x="48000" y="1428"/>
                    </a:moveTo>
                    <a:lnTo>
                      <a:pt x="48000" y="1428"/>
                    </a:lnTo>
                    <a:lnTo>
                      <a:pt x="60000" y="0"/>
                    </a:lnTo>
                    <a:lnTo>
                      <a:pt x="72000" y="1428"/>
                    </a:lnTo>
                    <a:lnTo>
                      <a:pt x="82500" y="4285"/>
                    </a:lnTo>
                    <a:lnTo>
                      <a:pt x="93000" y="10000"/>
                    </a:lnTo>
                    <a:lnTo>
                      <a:pt x="102000" y="17142"/>
                    </a:lnTo>
                    <a:lnTo>
                      <a:pt x="109500" y="25714"/>
                    </a:lnTo>
                    <a:lnTo>
                      <a:pt x="115500" y="35714"/>
                    </a:lnTo>
                    <a:lnTo>
                      <a:pt x="118500" y="48571"/>
                    </a:lnTo>
                    <a:lnTo>
                      <a:pt x="118500" y="48571"/>
                    </a:lnTo>
                    <a:lnTo>
                      <a:pt x="120000" y="60000"/>
                    </a:lnTo>
                    <a:lnTo>
                      <a:pt x="118500" y="71428"/>
                    </a:lnTo>
                    <a:lnTo>
                      <a:pt x="115500" y="82857"/>
                    </a:lnTo>
                    <a:lnTo>
                      <a:pt x="109500" y="92857"/>
                    </a:lnTo>
                    <a:lnTo>
                      <a:pt x="103500" y="101428"/>
                    </a:lnTo>
                    <a:lnTo>
                      <a:pt x="94500" y="108571"/>
                    </a:lnTo>
                    <a:lnTo>
                      <a:pt x="84000" y="114285"/>
                    </a:lnTo>
                    <a:lnTo>
                      <a:pt x="72000" y="118571"/>
                    </a:lnTo>
                    <a:lnTo>
                      <a:pt x="72000" y="118571"/>
                    </a:lnTo>
                    <a:lnTo>
                      <a:pt x="60000" y="120000"/>
                    </a:lnTo>
                    <a:lnTo>
                      <a:pt x="48000" y="118571"/>
                    </a:lnTo>
                    <a:lnTo>
                      <a:pt x="37500" y="115714"/>
                    </a:lnTo>
                    <a:lnTo>
                      <a:pt x="27000" y="110000"/>
                    </a:lnTo>
                    <a:lnTo>
                      <a:pt x="18000" y="102857"/>
                    </a:lnTo>
                    <a:lnTo>
                      <a:pt x="10500" y="94285"/>
                    </a:lnTo>
                    <a:lnTo>
                      <a:pt x="6000" y="82857"/>
                    </a:lnTo>
                    <a:lnTo>
                      <a:pt x="1500" y="71428"/>
                    </a:lnTo>
                    <a:lnTo>
                      <a:pt x="1500" y="71428"/>
                    </a:lnTo>
                    <a:lnTo>
                      <a:pt x="0" y="60000"/>
                    </a:lnTo>
                    <a:lnTo>
                      <a:pt x="1500" y="48571"/>
                    </a:lnTo>
                    <a:lnTo>
                      <a:pt x="4500" y="37142"/>
                    </a:lnTo>
                    <a:lnTo>
                      <a:pt x="10500" y="27142"/>
                    </a:lnTo>
                    <a:lnTo>
                      <a:pt x="18000" y="18571"/>
                    </a:lnTo>
                    <a:lnTo>
                      <a:pt x="27000" y="11428"/>
                    </a:lnTo>
                    <a:lnTo>
                      <a:pt x="37500" y="5714"/>
                    </a:lnTo>
                    <a:lnTo>
                      <a:pt x="48000" y="1428"/>
                    </a:lnTo>
                    <a:lnTo>
                      <a:pt x="48000" y="1428"/>
                    </a:lnTo>
                    <a:close/>
                  </a:path>
                </a:pathLst>
              </a:custGeom>
              <a:solidFill>
                <a:srgbClr val="FFD5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7" name="Google Shape;2867;p110"/>
              <p:cNvSpPr/>
              <p:nvPr/>
            </p:nvSpPr>
            <p:spPr>
              <a:xfrm>
                <a:off x="1149350" y="1701800"/>
                <a:ext cx="190500" cy="203100"/>
              </a:xfrm>
              <a:custGeom>
                <a:avLst/>
                <a:gdLst/>
                <a:ahLst/>
                <a:cxnLst/>
                <a:rect l="l" t="t" r="r" b="b"/>
                <a:pathLst>
                  <a:path w="120000" h="120000" extrusionOk="0">
                    <a:moveTo>
                      <a:pt x="48000" y="1875"/>
                    </a:moveTo>
                    <a:lnTo>
                      <a:pt x="48000" y="1875"/>
                    </a:lnTo>
                    <a:lnTo>
                      <a:pt x="60000" y="0"/>
                    </a:lnTo>
                    <a:lnTo>
                      <a:pt x="72000" y="1875"/>
                    </a:lnTo>
                    <a:lnTo>
                      <a:pt x="84000" y="5625"/>
                    </a:lnTo>
                    <a:lnTo>
                      <a:pt x="94000" y="11250"/>
                    </a:lnTo>
                    <a:lnTo>
                      <a:pt x="102000" y="16875"/>
                    </a:lnTo>
                    <a:lnTo>
                      <a:pt x="110000" y="26250"/>
                    </a:lnTo>
                    <a:lnTo>
                      <a:pt x="116000" y="37500"/>
                    </a:lnTo>
                    <a:lnTo>
                      <a:pt x="120000" y="48750"/>
                    </a:lnTo>
                    <a:lnTo>
                      <a:pt x="120000" y="48750"/>
                    </a:lnTo>
                    <a:lnTo>
                      <a:pt x="120000" y="60000"/>
                    </a:lnTo>
                    <a:lnTo>
                      <a:pt x="120000" y="71250"/>
                    </a:lnTo>
                    <a:lnTo>
                      <a:pt x="116000" y="82500"/>
                    </a:lnTo>
                    <a:lnTo>
                      <a:pt x="110000" y="93750"/>
                    </a:lnTo>
                    <a:lnTo>
                      <a:pt x="104000" y="101250"/>
                    </a:lnTo>
                    <a:lnTo>
                      <a:pt x="94000" y="108750"/>
                    </a:lnTo>
                    <a:lnTo>
                      <a:pt x="84000" y="114375"/>
                    </a:lnTo>
                    <a:lnTo>
                      <a:pt x="72000" y="118125"/>
                    </a:lnTo>
                    <a:lnTo>
                      <a:pt x="72000" y="118125"/>
                    </a:lnTo>
                    <a:lnTo>
                      <a:pt x="60000" y="120000"/>
                    </a:lnTo>
                    <a:lnTo>
                      <a:pt x="48000" y="118125"/>
                    </a:lnTo>
                    <a:lnTo>
                      <a:pt x="38000" y="116250"/>
                    </a:lnTo>
                    <a:lnTo>
                      <a:pt x="26000" y="110625"/>
                    </a:lnTo>
                    <a:lnTo>
                      <a:pt x="18000" y="103125"/>
                    </a:lnTo>
                    <a:lnTo>
                      <a:pt x="10000" y="93750"/>
                    </a:lnTo>
                    <a:lnTo>
                      <a:pt x="4000" y="84375"/>
                    </a:lnTo>
                    <a:lnTo>
                      <a:pt x="0" y="73125"/>
                    </a:lnTo>
                    <a:lnTo>
                      <a:pt x="0" y="73125"/>
                    </a:lnTo>
                    <a:lnTo>
                      <a:pt x="0" y="60000"/>
                    </a:lnTo>
                    <a:lnTo>
                      <a:pt x="0" y="48750"/>
                    </a:lnTo>
                    <a:lnTo>
                      <a:pt x="4000" y="37500"/>
                    </a:lnTo>
                    <a:lnTo>
                      <a:pt x="10000" y="28125"/>
                    </a:lnTo>
                    <a:lnTo>
                      <a:pt x="16000" y="18750"/>
                    </a:lnTo>
                    <a:lnTo>
                      <a:pt x="26000" y="11250"/>
                    </a:lnTo>
                    <a:lnTo>
                      <a:pt x="36000" y="5625"/>
                    </a:lnTo>
                    <a:lnTo>
                      <a:pt x="48000" y="1875"/>
                    </a:lnTo>
                    <a:lnTo>
                      <a:pt x="48000" y="1875"/>
                    </a:lnTo>
                    <a:close/>
                  </a:path>
                </a:pathLst>
              </a:custGeom>
              <a:solidFill>
                <a:srgbClr val="FBE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68" name="Google Shape;2868;p110"/>
            <p:cNvGrpSpPr/>
            <p:nvPr/>
          </p:nvGrpSpPr>
          <p:grpSpPr>
            <a:xfrm>
              <a:off x="7421627" y="1294261"/>
              <a:ext cx="1018409" cy="487402"/>
              <a:chOff x="2038350" y="1787525"/>
              <a:chExt cx="1479600" cy="708125"/>
            </a:xfrm>
          </p:grpSpPr>
          <p:sp>
            <p:nvSpPr>
              <p:cNvPr id="2869" name="Google Shape;2869;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B4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0" name="Google Shape;2870;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C3E0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1" name="Google Shape;2871;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DDEA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2" name="Google Shape;2872;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9ED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73" name="Google Shape;2873;p110"/>
            <p:cNvGrpSpPr/>
            <p:nvPr/>
          </p:nvGrpSpPr>
          <p:grpSpPr>
            <a:xfrm>
              <a:off x="7963330" y="1451021"/>
              <a:ext cx="587993" cy="281409"/>
              <a:chOff x="2038350" y="1787525"/>
              <a:chExt cx="1479600" cy="708125"/>
            </a:xfrm>
          </p:grpSpPr>
          <p:sp>
            <p:nvSpPr>
              <p:cNvPr id="2874" name="Google Shape;2874;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5" name="Google Shape;2875;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25A2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6" name="Google Shape;2876;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9BD4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7" name="Google Shape;2877;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005E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2878" name="Google Shape;2878;p110"/>
          <p:cNvGrpSpPr/>
          <p:nvPr/>
        </p:nvGrpSpPr>
        <p:grpSpPr>
          <a:xfrm>
            <a:off x="6861126" y="2766115"/>
            <a:ext cx="270182" cy="173038"/>
            <a:chOff x="6833701" y="963232"/>
            <a:chExt cx="1717622" cy="993900"/>
          </a:xfrm>
        </p:grpSpPr>
        <p:grpSp>
          <p:nvGrpSpPr>
            <p:cNvPr id="2879" name="Google Shape;2879;p110"/>
            <p:cNvGrpSpPr/>
            <p:nvPr/>
          </p:nvGrpSpPr>
          <p:grpSpPr>
            <a:xfrm>
              <a:off x="6833701" y="963232"/>
              <a:ext cx="1308000" cy="993900"/>
              <a:chOff x="568325" y="1362075"/>
              <a:chExt cx="1308000" cy="993900"/>
            </a:xfrm>
          </p:grpSpPr>
          <p:sp>
            <p:nvSpPr>
              <p:cNvPr id="2880" name="Google Shape;2880;p110"/>
              <p:cNvSpPr/>
              <p:nvPr/>
            </p:nvSpPr>
            <p:spPr>
              <a:xfrm>
                <a:off x="568325" y="1362075"/>
                <a:ext cx="1308000" cy="993900"/>
              </a:xfrm>
              <a:custGeom>
                <a:avLst/>
                <a:gdLst/>
                <a:ahLst/>
                <a:cxnLst/>
                <a:rect l="l" t="t" r="r" b="b"/>
                <a:pathLst>
                  <a:path w="120000" h="120000" extrusionOk="0">
                    <a:moveTo>
                      <a:pt x="58252" y="34888"/>
                    </a:moveTo>
                    <a:lnTo>
                      <a:pt x="59708" y="8051"/>
                    </a:lnTo>
                    <a:lnTo>
                      <a:pt x="63203" y="33354"/>
                    </a:lnTo>
                    <a:lnTo>
                      <a:pt x="70776" y="15335"/>
                    </a:lnTo>
                    <a:lnTo>
                      <a:pt x="67864" y="34504"/>
                    </a:lnTo>
                    <a:lnTo>
                      <a:pt x="92621" y="11884"/>
                    </a:lnTo>
                    <a:lnTo>
                      <a:pt x="73398" y="41789"/>
                    </a:lnTo>
                    <a:lnTo>
                      <a:pt x="91165" y="37955"/>
                    </a:lnTo>
                    <a:lnTo>
                      <a:pt x="76310" y="48690"/>
                    </a:lnTo>
                    <a:lnTo>
                      <a:pt x="120000" y="53674"/>
                    </a:lnTo>
                    <a:lnTo>
                      <a:pt x="75145" y="60575"/>
                    </a:lnTo>
                    <a:lnTo>
                      <a:pt x="88252" y="74376"/>
                    </a:lnTo>
                    <a:lnTo>
                      <a:pt x="71650" y="68626"/>
                    </a:lnTo>
                    <a:lnTo>
                      <a:pt x="92330" y="120000"/>
                    </a:lnTo>
                    <a:lnTo>
                      <a:pt x="66699" y="70926"/>
                    </a:lnTo>
                    <a:lnTo>
                      <a:pt x="64660" y="81277"/>
                    </a:lnTo>
                    <a:lnTo>
                      <a:pt x="62038" y="72843"/>
                    </a:lnTo>
                    <a:lnTo>
                      <a:pt x="58834" y="83961"/>
                    </a:lnTo>
                    <a:lnTo>
                      <a:pt x="58834" y="75143"/>
                    </a:lnTo>
                    <a:lnTo>
                      <a:pt x="50970" y="87795"/>
                    </a:lnTo>
                    <a:lnTo>
                      <a:pt x="54466" y="70543"/>
                    </a:lnTo>
                    <a:lnTo>
                      <a:pt x="18640" y="111948"/>
                    </a:lnTo>
                    <a:lnTo>
                      <a:pt x="48932" y="64792"/>
                    </a:lnTo>
                    <a:lnTo>
                      <a:pt x="36116" y="67092"/>
                    </a:lnTo>
                    <a:lnTo>
                      <a:pt x="48349" y="58274"/>
                    </a:lnTo>
                    <a:lnTo>
                      <a:pt x="0" y="49840"/>
                    </a:lnTo>
                    <a:lnTo>
                      <a:pt x="47184" y="47923"/>
                    </a:lnTo>
                    <a:lnTo>
                      <a:pt x="35533" y="37571"/>
                    </a:lnTo>
                    <a:lnTo>
                      <a:pt x="48932" y="41789"/>
                    </a:lnTo>
                    <a:lnTo>
                      <a:pt x="32621" y="0"/>
                    </a:lnTo>
                    <a:lnTo>
                      <a:pt x="58252" y="34888"/>
                    </a:lnTo>
                    <a:lnTo>
                      <a:pt x="58252" y="34888"/>
                    </a:lnTo>
                    <a:close/>
                  </a:path>
                </a:pathLst>
              </a:custGeom>
              <a:solidFill>
                <a:srgbClr val="F6A4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1" name="Google Shape;2881;p110"/>
              <p:cNvSpPr/>
              <p:nvPr/>
            </p:nvSpPr>
            <p:spPr>
              <a:xfrm>
                <a:off x="1117600" y="1670050"/>
                <a:ext cx="254100" cy="266700"/>
              </a:xfrm>
              <a:custGeom>
                <a:avLst/>
                <a:gdLst/>
                <a:ahLst/>
                <a:cxnLst/>
                <a:rect l="l" t="t" r="r" b="b"/>
                <a:pathLst>
                  <a:path w="120000" h="120000" extrusionOk="0">
                    <a:moveTo>
                      <a:pt x="48000" y="1428"/>
                    </a:moveTo>
                    <a:lnTo>
                      <a:pt x="48000" y="1428"/>
                    </a:lnTo>
                    <a:lnTo>
                      <a:pt x="60000" y="0"/>
                    </a:lnTo>
                    <a:lnTo>
                      <a:pt x="72000" y="1428"/>
                    </a:lnTo>
                    <a:lnTo>
                      <a:pt x="82500" y="4285"/>
                    </a:lnTo>
                    <a:lnTo>
                      <a:pt x="93000" y="10000"/>
                    </a:lnTo>
                    <a:lnTo>
                      <a:pt x="102000" y="17142"/>
                    </a:lnTo>
                    <a:lnTo>
                      <a:pt x="109500" y="25714"/>
                    </a:lnTo>
                    <a:lnTo>
                      <a:pt x="115500" y="35714"/>
                    </a:lnTo>
                    <a:lnTo>
                      <a:pt x="118500" y="48571"/>
                    </a:lnTo>
                    <a:lnTo>
                      <a:pt x="118500" y="48571"/>
                    </a:lnTo>
                    <a:lnTo>
                      <a:pt x="120000" y="60000"/>
                    </a:lnTo>
                    <a:lnTo>
                      <a:pt x="118500" y="71428"/>
                    </a:lnTo>
                    <a:lnTo>
                      <a:pt x="115500" y="82857"/>
                    </a:lnTo>
                    <a:lnTo>
                      <a:pt x="109500" y="92857"/>
                    </a:lnTo>
                    <a:lnTo>
                      <a:pt x="103500" y="101428"/>
                    </a:lnTo>
                    <a:lnTo>
                      <a:pt x="94500" y="108571"/>
                    </a:lnTo>
                    <a:lnTo>
                      <a:pt x="84000" y="114285"/>
                    </a:lnTo>
                    <a:lnTo>
                      <a:pt x="72000" y="118571"/>
                    </a:lnTo>
                    <a:lnTo>
                      <a:pt x="72000" y="118571"/>
                    </a:lnTo>
                    <a:lnTo>
                      <a:pt x="60000" y="120000"/>
                    </a:lnTo>
                    <a:lnTo>
                      <a:pt x="48000" y="118571"/>
                    </a:lnTo>
                    <a:lnTo>
                      <a:pt x="37500" y="115714"/>
                    </a:lnTo>
                    <a:lnTo>
                      <a:pt x="27000" y="110000"/>
                    </a:lnTo>
                    <a:lnTo>
                      <a:pt x="18000" y="102857"/>
                    </a:lnTo>
                    <a:lnTo>
                      <a:pt x="10500" y="94285"/>
                    </a:lnTo>
                    <a:lnTo>
                      <a:pt x="6000" y="82857"/>
                    </a:lnTo>
                    <a:lnTo>
                      <a:pt x="1500" y="71428"/>
                    </a:lnTo>
                    <a:lnTo>
                      <a:pt x="1500" y="71428"/>
                    </a:lnTo>
                    <a:lnTo>
                      <a:pt x="0" y="60000"/>
                    </a:lnTo>
                    <a:lnTo>
                      <a:pt x="1500" y="48571"/>
                    </a:lnTo>
                    <a:lnTo>
                      <a:pt x="4500" y="37142"/>
                    </a:lnTo>
                    <a:lnTo>
                      <a:pt x="10500" y="27142"/>
                    </a:lnTo>
                    <a:lnTo>
                      <a:pt x="18000" y="18571"/>
                    </a:lnTo>
                    <a:lnTo>
                      <a:pt x="27000" y="11428"/>
                    </a:lnTo>
                    <a:lnTo>
                      <a:pt x="37500" y="5714"/>
                    </a:lnTo>
                    <a:lnTo>
                      <a:pt x="48000" y="1428"/>
                    </a:lnTo>
                    <a:lnTo>
                      <a:pt x="48000" y="1428"/>
                    </a:lnTo>
                    <a:close/>
                  </a:path>
                </a:pathLst>
              </a:custGeom>
              <a:solidFill>
                <a:srgbClr val="FFD5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2" name="Google Shape;2882;p110"/>
              <p:cNvSpPr/>
              <p:nvPr/>
            </p:nvSpPr>
            <p:spPr>
              <a:xfrm>
                <a:off x="1149350" y="1701800"/>
                <a:ext cx="190500" cy="203100"/>
              </a:xfrm>
              <a:custGeom>
                <a:avLst/>
                <a:gdLst/>
                <a:ahLst/>
                <a:cxnLst/>
                <a:rect l="l" t="t" r="r" b="b"/>
                <a:pathLst>
                  <a:path w="120000" h="120000" extrusionOk="0">
                    <a:moveTo>
                      <a:pt x="48000" y="1875"/>
                    </a:moveTo>
                    <a:lnTo>
                      <a:pt x="48000" y="1875"/>
                    </a:lnTo>
                    <a:lnTo>
                      <a:pt x="60000" y="0"/>
                    </a:lnTo>
                    <a:lnTo>
                      <a:pt x="72000" y="1875"/>
                    </a:lnTo>
                    <a:lnTo>
                      <a:pt x="84000" y="5625"/>
                    </a:lnTo>
                    <a:lnTo>
                      <a:pt x="94000" y="11250"/>
                    </a:lnTo>
                    <a:lnTo>
                      <a:pt x="102000" y="16875"/>
                    </a:lnTo>
                    <a:lnTo>
                      <a:pt x="110000" y="26250"/>
                    </a:lnTo>
                    <a:lnTo>
                      <a:pt x="116000" y="37500"/>
                    </a:lnTo>
                    <a:lnTo>
                      <a:pt x="120000" y="48750"/>
                    </a:lnTo>
                    <a:lnTo>
                      <a:pt x="120000" y="48750"/>
                    </a:lnTo>
                    <a:lnTo>
                      <a:pt x="120000" y="60000"/>
                    </a:lnTo>
                    <a:lnTo>
                      <a:pt x="120000" y="71250"/>
                    </a:lnTo>
                    <a:lnTo>
                      <a:pt x="116000" y="82500"/>
                    </a:lnTo>
                    <a:lnTo>
                      <a:pt x="110000" y="93750"/>
                    </a:lnTo>
                    <a:lnTo>
                      <a:pt x="104000" y="101250"/>
                    </a:lnTo>
                    <a:lnTo>
                      <a:pt x="94000" y="108750"/>
                    </a:lnTo>
                    <a:lnTo>
                      <a:pt x="84000" y="114375"/>
                    </a:lnTo>
                    <a:lnTo>
                      <a:pt x="72000" y="118125"/>
                    </a:lnTo>
                    <a:lnTo>
                      <a:pt x="72000" y="118125"/>
                    </a:lnTo>
                    <a:lnTo>
                      <a:pt x="60000" y="120000"/>
                    </a:lnTo>
                    <a:lnTo>
                      <a:pt x="48000" y="118125"/>
                    </a:lnTo>
                    <a:lnTo>
                      <a:pt x="38000" y="116250"/>
                    </a:lnTo>
                    <a:lnTo>
                      <a:pt x="26000" y="110625"/>
                    </a:lnTo>
                    <a:lnTo>
                      <a:pt x="18000" y="103125"/>
                    </a:lnTo>
                    <a:lnTo>
                      <a:pt x="10000" y="93750"/>
                    </a:lnTo>
                    <a:lnTo>
                      <a:pt x="4000" y="84375"/>
                    </a:lnTo>
                    <a:lnTo>
                      <a:pt x="0" y="73125"/>
                    </a:lnTo>
                    <a:lnTo>
                      <a:pt x="0" y="73125"/>
                    </a:lnTo>
                    <a:lnTo>
                      <a:pt x="0" y="60000"/>
                    </a:lnTo>
                    <a:lnTo>
                      <a:pt x="0" y="48750"/>
                    </a:lnTo>
                    <a:lnTo>
                      <a:pt x="4000" y="37500"/>
                    </a:lnTo>
                    <a:lnTo>
                      <a:pt x="10000" y="28125"/>
                    </a:lnTo>
                    <a:lnTo>
                      <a:pt x="16000" y="18750"/>
                    </a:lnTo>
                    <a:lnTo>
                      <a:pt x="26000" y="11250"/>
                    </a:lnTo>
                    <a:lnTo>
                      <a:pt x="36000" y="5625"/>
                    </a:lnTo>
                    <a:lnTo>
                      <a:pt x="48000" y="1875"/>
                    </a:lnTo>
                    <a:lnTo>
                      <a:pt x="48000" y="1875"/>
                    </a:lnTo>
                    <a:close/>
                  </a:path>
                </a:pathLst>
              </a:custGeom>
              <a:solidFill>
                <a:srgbClr val="FBE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83" name="Google Shape;2883;p110"/>
            <p:cNvGrpSpPr/>
            <p:nvPr/>
          </p:nvGrpSpPr>
          <p:grpSpPr>
            <a:xfrm>
              <a:off x="7421627" y="1294261"/>
              <a:ext cx="1018409" cy="487402"/>
              <a:chOff x="2038350" y="1787525"/>
              <a:chExt cx="1479600" cy="708125"/>
            </a:xfrm>
          </p:grpSpPr>
          <p:sp>
            <p:nvSpPr>
              <p:cNvPr id="2884" name="Google Shape;2884;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B4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5" name="Google Shape;2885;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C3E0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6" name="Google Shape;2886;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DDEA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7" name="Google Shape;2887;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9ED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88" name="Google Shape;2888;p110"/>
            <p:cNvGrpSpPr/>
            <p:nvPr/>
          </p:nvGrpSpPr>
          <p:grpSpPr>
            <a:xfrm>
              <a:off x="7963330" y="1451021"/>
              <a:ext cx="587993" cy="281409"/>
              <a:chOff x="2038350" y="1787525"/>
              <a:chExt cx="1479600" cy="708125"/>
            </a:xfrm>
          </p:grpSpPr>
          <p:sp>
            <p:nvSpPr>
              <p:cNvPr id="2889" name="Google Shape;2889;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0" name="Google Shape;2890;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25A2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1" name="Google Shape;2891;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9BD4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2" name="Google Shape;2892;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005E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2893" name="Google Shape;2893;p110"/>
          <p:cNvGrpSpPr/>
          <p:nvPr/>
        </p:nvGrpSpPr>
        <p:grpSpPr>
          <a:xfrm>
            <a:off x="7044063" y="1662594"/>
            <a:ext cx="253883" cy="174131"/>
            <a:chOff x="568325" y="1362075"/>
            <a:chExt cx="1308000" cy="993900"/>
          </a:xfrm>
        </p:grpSpPr>
        <p:sp>
          <p:nvSpPr>
            <p:cNvPr id="2894" name="Google Shape;2894;p110"/>
            <p:cNvSpPr/>
            <p:nvPr/>
          </p:nvSpPr>
          <p:spPr>
            <a:xfrm>
              <a:off x="568325" y="1362075"/>
              <a:ext cx="1308000" cy="993900"/>
            </a:xfrm>
            <a:custGeom>
              <a:avLst/>
              <a:gdLst/>
              <a:ahLst/>
              <a:cxnLst/>
              <a:rect l="l" t="t" r="r" b="b"/>
              <a:pathLst>
                <a:path w="120000" h="120000" extrusionOk="0">
                  <a:moveTo>
                    <a:pt x="58252" y="34888"/>
                  </a:moveTo>
                  <a:lnTo>
                    <a:pt x="59708" y="8051"/>
                  </a:lnTo>
                  <a:lnTo>
                    <a:pt x="63203" y="33354"/>
                  </a:lnTo>
                  <a:lnTo>
                    <a:pt x="70776" y="15335"/>
                  </a:lnTo>
                  <a:lnTo>
                    <a:pt x="67864" y="34504"/>
                  </a:lnTo>
                  <a:lnTo>
                    <a:pt x="92621" y="11884"/>
                  </a:lnTo>
                  <a:lnTo>
                    <a:pt x="73398" y="41789"/>
                  </a:lnTo>
                  <a:lnTo>
                    <a:pt x="91165" y="37955"/>
                  </a:lnTo>
                  <a:lnTo>
                    <a:pt x="76310" y="48690"/>
                  </a:lnTo>
                  <a:lnTo>
                    <a:pt x="120000" y="53674"/>
                  </a:lnTo>
                  <a:lnTo>
                    <a:pt x="75145" y="60575"/>
                  </a:lnTo>
                  <a:lnTo>
                    <a:pt x="88252" y="74376"/>
                  </a:lnTo>
                  <a:lnTo>
                    <a:pt x="71650" y="68626"/>
                  </a:lnTo>
                  <a:lnTo>
                    <a:pt x="92330" y="120000"/>
                  </a:lnTo>
                  <a:lnTo>
                    <a:pt x="66699" y="70926"/>
                  </a:lnTo>
                  <a:lnTo>
                    <a:pt x="64660" y="81277"/>
                  </a:lnTo>
                  <a:lnTo>
                    <a:pt x="62038" y="72843"/>
                  </a:lnTo>
                  <a:lnTo>
                    <a:pt x="58834" y="83961"/>
                  </a:lnTo>
                  <a:lnTo>
                    <a:pt x="58834" y="75143"/>
                  </a:lnTo>
                  <a:lnTo>
                    <a:pt x="50970" y="87795"/>
                  </a:lnTo>
                  <a:lnTo>
                    <a:pt x="54466" y="70543"/>
                  </a:lnTo>
                  <a:lnTo>
                    <a:pt x="18640" y="111948"/>
                  </a:lnTo>
                  <a:lnTo>
                    <a:pt x="48932" y="64792"/>
                  </a:lnTo>
                  <a:lnTo>
                    <a:pt x="36116" y="67092"/>
                  </a:lnTo>
                  <a:lnTo>
                    <a:pt x="48349" y="58274"/>
                  </a:lnTo>
                  <a:lnTo>
                    <a:pt x="0" y="49840"/>
                  </a:lnTo>
                  <a:lnTo>
                    <a:pt x="47184" y="47923"/>
                  </a:lnTo>
                  <a:lnTo>
                    <a:pt x="35533" y="37571"/>
                  </a:lnTo>
                  <a:lnTo>
                    <a:pt x="48932" y="41789"/>
                  </a:lnTo>
                  <a:lnTo>
                    <a:pt x="32621" y="0"/>
                  </a:lnTo>
                  <a:lnTo>
                    <a:pt x="58252" y="34888"/>
                  </a:lnTo>
                  <a:lnTo>
                    <a:pt x="58252" y="34888"/>
                  </a:lnTo>
                  <a:close/>
                </a:path>
              </a:pathLst>
            </a:custGeom>
            <a:solidFill>
              <a:srgbClr val="F6A4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sp>
          <p:nvSpPr>
            <p:cNvPr id="2895" name="Google Shape;2895;p110"/>
            <p:cNvSpPr/>
            <p:nvPr/>
          </p:nvSpPr>
          <p:spPr>
            <a:xfrm>
              <a:off x="1117600" y="1670050"/>
              <a:ext cx="254100" cy="266700"/>
            </a:xfrm>
            <a:custGeom>
              <a:avLst/>
              <a:gdLst/>
              <a:ahLst/>
              <a:cxnLst/>
              <a:rect l="l" t="t" r="r" b="b"/>
              <a:pathLst>
                <a:path w="120000" h="120000" extrusionOk="0">
                  <a:moveTo>
                    <a:pt x="48000" y="1428"/>
                  </a:moveTo>
                  <a:lnTo>
                    <a:pt x="48000" y="1428"/>
                  </a:lnTo>
                  <a:lnTo>
                    <a:pt x="60000" y="0"/>
                  </a:lnTo>
                  <a:lnTo>
                    <a:pt x="72000" y="1428"/>
                  </a:lnTo>
                  <a:lnTo>
                    <a:pt x="82500" y="4285"/>
                  </a:lnTo>
                  <a:lnTo>
                    <a:pt x="93000" y="10000"/>
                  </a:lnTo>
                  <a:lnTo>
                    <a:pt x="102000" y="17142"/>
                  </a:lnTo>
                  <a:lnTo>
                    <a:pt x="109500" y="25714"/>
                  </a:lnTo>
                  <a:lnTo>
                    <a:pt x="115500" y="35714"/>
                  </a:lnTo>
                  <a:lnTo>
                    <a:pt x="118500" y="48571"/>
                  </a:lnTo>
                  <a:lnTo>
                    <a:pt x="118500" y="48571"/>
                  </a:lnTo>
                  <a:lnTo>
                    <a:pt x="120000" y="60000"/>
                  </a:lnTo>
                  <a:lnTo>
                    <a:pt x="118500" y="71428"/>
                  </a:lnTo>
                  <a:lnTo>
                    <a:pt x="115500" y="82857"/>
                  </a:lnTo>
                  <a:lnTo>
                    <a:pt x="109500" y="92857"/>
                  </a:lnTo>
                  <a:lnTo>
                    <a:pt x="103500" y="101428"/>
                  </a:lnTo>
                  <a:lnTo>
                    <a:pt x="94500" y="108571"/>
                  </a:lnTo>
                  <a:lnTo>
                    <a:pt x="84000" y="114285"/>
                  </a:lnTo>
                  <a:lnTo>
                    <a:pt x="72000" y="118571"/>
                  </a:lnTo>
                  <a:lnTo>
                    <a:pt x="72000" y="118571"/>
                  </a:lnTo>
                  <a:lnTo>
                    <a:pt x="60000" y="120000"/>
                  </a:lnTo>
                  <a:lnTo>
                    <a:pt x="48000" y="118571"/>
                  </a:lnTo>
                  <a:lnTo>
                    <a:pt x="37500" y="115714"/>
                  </a:lnTo>
                  <a:lnTo>
                    <a:pt x="27000" y="110000"/>
                  </a:lnTo>
                  <a:lnTo>
                    <a:pt x="18000" y="102857"/>
                  </a:lnTo>
                  <a:lnTo>
                    <a:pt x="10500" y="94285"/>
                  </a:lnTo>
                  <a:lnTo>
                    <a:pt x="6000" y="82857"/>
                  </a:lnTo>
                  <a:lnTo>
                    <a:pt x="1500" y="71428"/>
                  </a:lnTo>
                  <a:lnTo>
                    <a:pt x="1500" y="71428"/>
                  </a:lnTo>
                  <a:lnTo>
                    <a:pt x="0" y="60000"/>
                  </a:lnTo>
                  <a:lnTo>
                    <a:pt x="1500" y="48571"/>
                  </a:lnTo>
                  <a:lnTo>
                    <a:pt x="4500" y="37142"/>
                  </a:lnTo>
                  <a:lnTo>
                    <a:pt x="10500" y="27142"/>
                  </a:lnTo>
                  <a:lnTo>
                    <a:pt x="18000" y="18571"/>
                  </a:lnTo>
                  <a:lnTo>
                    <a:pt x="27000" y="11428"/>
                  </a:lnTo>
                  <a:lnTo>
                    <a:pt x="37500" y="5714"/>
                  </a:lnTo>
                  <a:lnTo>
                    <a:pt x="48000" y="1428"/>
                  </a:lnTo>
                  <a:lnTo>
                    <a:pt x="48000" y="1428"/>
                  </a:lnTo>
                  <a:close/>
                </a:path>
              </a:pathLst>
            </a:custGeom>
            <a:solidFill>
              <a:srgbClr val="FFD5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sp>
          <p:nvSpPr>
            <p:cNvPr id="2896" name="Google Shape;2896;p110"/>
            <p:cNvSpPr/>
            <p:nvPr/>
          </p:nvSpPr>
          <p:spPr>
            <a:xfrm>
              <a:off x="1149350" y="1701800"/>
              <a:ext cx="190500" cy="203100"/>
            </a:xfrm>
            <a:custGeom>
              <a:avLst/>
              <a:gdLst/>
              <a:ahLst/>
              <a:cxnLst/>
              <a:rect l="l" t="t" r="r" b="b"/>
              <a:pathLst>
                <a:path w="120000" h="120000" extrusionOk="0">
                  <a:moveTo>
                    <a:pt x="48000" y="1875"/>
                  </a:moveTo>
                  <a:lnTo>
                    <a:pt x="48000" y="1875"/>
                  </a:lnTo>
                  <a:lnTo>
                    <a:pt x="60000" y="0"/>
                  </a:lnTo>
                  <a:lnTo>
                    <a:pt x="72000" y="1875"/>
                  </a:lnTo>
                  <a:lnTo>
                    <a:pt x="84000" y="5625"/>
                  </a:lnTo>
                  <a:lnTo>
                    <a:pt x="94000" y="11250"/>
                  </a:lnTo>
                  <a:lnTo>
                    <a:pt x="102000" y="16875"/>
                  </a:lnTo>
                  <a:lnTo>
                    <a:pt x="110000" y="26250"/>
                  </a:lnTo>
                  <a:lnTo>
                    <a:pt x="116000" y="37500"/>
                  </a:lnTo>
                  <a:lnTo>
                    <a:pt x="120000" y="48750"/>
                  </a:lnTo>
                  <a:lnTo>
                    <a:pt x="120000" y="48750"/>
                  </a:lnTo>
                  <a:lnTo>
                    <a:pt x="120000" y="60000"/>
                  </a:lnTo>
                  <a:lnTo>
                    <a:pt x="120000" y="71250"/>
                  </a:lnTo>
                  <a:lnTo>
                    <a:pt x="116000" y="82500"/>
                  </a:lnTo>
                  <a:lnTo>
                    <a:pt x="110000" y="93750"/>
                  </a:lnTo>
                  <a:lnTo>
                    <a:pt x="104000" y="101250"/>
                  </a:lnTo>
                  <a:lnTo>
                    <a:pt x="94000" y="108750"/>
                  </a:lnTo>
                  <a:lnTo>
                    <a:pt x="84000" y="114375"/>
                  </a:lnTo>
                  <a:lnTo>
                    <a:pt x="72000" y="118125"/>
                  </a:lnTo>
                  <a:lnTo>
                    <a:pt x="72000" y="118125"/>
                  </a:lnTo>
                  <a:lnTo>
                    <a:pt x="60000" y="120000"/>
                  </a:lnTo>
                  <a:lnTo>
                    <a:pt x="48000" y="118125"/>
                  </a:lnTo>
                  <a:lnTo>
                    <a:pt x="38000" y="116250"/>
                  </a:lnTo>
                  <a:lnTo>
                    <a:pt x="26000" y="110625"/>
                  </a:lnTo>
                  <a:lnTo>
                    <a:pt x="18000" y="103125"/>
                  </a:lnTo>
                  <a:lnTo>
                    <a:pt x="10000" y="93750"/>
                  </a:lnTo>
                  <a:lnTo>
                    <a:pt x="4000" y="84375"/>
                  </a:lnTo>
                  <a:lnTo>
                    <a:pt x="0" y="73125"/>
                  </a:lnTo>
                  <a:lnTo>
                    <a:pt x="0" y="73125"/>
                  </a:lnTo>
                  <a:lnTo>
                    <a:pt x="0" y="60000"/>
                  </a:lnTo>
                  <a:lnTo>
                    <a:pt x="0" y="48750"/>
                  </a:lnTo>
                  <a:lnTo>
                    <a:pt x="4000" y="37500"/>
                  </a:lnTo>
                  <a:lnTo>
                    <a:pt x="10000" y="28125"/>
                  </a:lnTo>
                  <a:lnTo>
                    <a:pt x="16000" y="18750"/>
                  </a:lnTo>
                  <a:lnTo>
                    <a:pt x="26000" y="11250"/>
                  </a:lnTo>
                  <a:lnTo>
                    <a:pt x="36000" y="5625"/>
                  </a:lnTo>
                  <a:lnTo>
                    <a:pt x="48000" y="1875"/>
                  </a:lnTo>
                  <a:lnTo>
                    <a:pt x="48000" y="1875"/>
                  </a:lnTo>
                  <a:close/>
                </a:path>
              </a:pathLst>
            </a:custGeom>
            <a:solidFill>
              <a:srgbClr val="FBE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grpSp>
      <p:grpSp>
        <p:nvGrpSpPr>
          <p:cNvPr id="2897" name="Google Shape;2897;p110"/>
          <p:cNvGrpSpPr/>
          <p:nvPr/>
        </p:nvGrpSpPr>
        <p:grpSpPr>
          <a:xfrm>
            <a:off x="7009191" y="1977345"/>
            <a:ext cx="253883" cy="174131"/>
            <a:chOff x="568325" y="1362075"/>
            <a:chExt cx="1308000" cy="993900"/>
          </a:xfrm>
        </p:grpSpPr>
        <p:sp>
          <p:nvSpPr>
            <p:cNvPr id="2898" name="Google Shape;2898;p110"/>
            <p:cNvSpPr/>
            <p:nvPr/>
          </p:nvSpPr>
          <p:spPr>
            <a:xfrm>
              <a:off x="568325" y="1362075"/>
              <a:ext cx="1308000" cy="993900"/>
            </a:xfrm>
            <a:custGeom>
              <a:avLst/>
              <a:gdLst/>
              <a:ahLst/>
              <a:cxnLst/>
              <a:rect l="l" t="t" r="r" b="b"/>
              <a:pathLst>
                <a:path w="120000" h="120000" extrusionOk="0">
                  <a:moveTo>
                    <a:pt x="58252" y="34888"/>
                  </a:moveTo>
                  <a:lnTo>
                    <a:pt x="59708" y="8051"/>
                  </a:lnTo>
                  <a:lnTo>
                    <a:pt x="63203" y="33354"/>
                  </a:lnTo>
                  <a:lnTo>
                    <a:pt x="70776" y="15335"/>
                  </a:lnTo>
                  <a:lnTo>
                    <a:pt x="67864" y="34504"/>
                  </a:lnTo>
                  <a:lnTo>
                    <a:pt x="92621" y="11884"/>
                  </a:lnTo>
                  <a:lnTo>
                    <a:pt x="73398" y="41789"/>
                  </a:lnTo>
                  <a:lnTo>
                    <a:pt x="91165" y="37955"/>
                  </a:lnTo>
                  <a:lnTo>
                    <a:pt x="76310" y="48690"/>
                  </a:lnTo>
                  <a:lnTo>
                    <a:pt x="120000" y="53674"/>
                  </a:lnTo>
                  <a:lnTo>
                    <a:pt x="75145" y="60575"/>
                  </a:lnTo>
                  <a:lnTo>
                    <a:pt x="88252" y="74376"/>
                  </a:lnTo>
                  <a:lnTo>
                    <a:pt x="71650" y="68626"/>
                  </a:lnTo>
                  <a:lnTo>
                    <a:pt x="92330" y="120000"/>
                  </a:lnTo>
                  <a:lnTo>
                    <a:pt x="66699" y="70926"/>
                  </a:lnTo>
                  <a:lnTo>
                    <a:pt x="64660" y="81277"/>
                  </a:lnTo>
                  <a:lnTo>
                    <a:pt x="62038" y="72843"/>
                  </a:lnTo>
                  <a:lnTo>
                    <a:pt x="58834" y="83961"/>
                  </a:lnTo>
                  <a:lnTo>
                    <a:pt x="58834" y="75143"/>
                  </a:lnTo>
                  <a:lnTo>
                    <a:pt x="50970" y="87795"/>
                  </a:lnTo>
                  <a:lnTo>
                    <a:pt x="54466" y="70543"/>
                  </a:lnTo>
                  <a:lnTo>
                    <a:pt x="18640" y="111948"/>
                  </a:lnTo>
                  <a:lnTo>
                    <a:pt x="48932" y="64792"/>
                  </a:lnTo>
                  <a:lnTo>
                    <a:pt x="36116" y="67092"/>
                  </a:lnTo>
                  <a:lnTo>
                    <a:pt x="48349" y="58274"/>
                  </a:lnTo>
                  <a:lnTo>
                    <a:pt x="0" y="49840"/>
                  </a:lnTo>
                  <a:lnTo>
                    <a:pt x="47184" y="47923"/>
                  </a:lnTo>
                  <a:lnTo>
                    <a:pt x="35533" y="37571"/>
                  </a:lnTo>
                  <a:lnTo>
                    <a:pt x="48932" y="41789"/>
                  </a:lnTo>
                  <a:lnTo>
                    <a:pt x="32621" y="0"/>
                  </a:lnTo>
                  <a:lnTo>
                    <a:pt x="58252" y="34888"/>
                  </a:lnTo>
                  <a:lnTo>
                    <a:pt x="58252" y="34888"/>
                  </a:lnTo>
                  <a:close/>
                </a:path>
              </a:pathLst>
            </a:custGeom>
            <a:solidFill>
              <a:srgbClr val="F6A4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sp>
          <p:nvSpPr>
            <p:cNvPr id="2899" name="Google Shape;2899;p110"/>
            <p:cNvSpPr/>
            <p:nvPr/>
          </p:nvSpPr>
          <p:spPr>
            <a:xfrm>
              <a:off x="1117600" y="1670050"/>
              <a:ext cx="254100" cy="266700"/>
            </a:xfrm>
            <a:custGeom>
              <a:avLst/>
              <a:gdLst/>
              <a:ahLst/>
              <a:cxnLst/>
              <a:rect l="l" t="t" r="r" b="b"/>
              <a:pathLst>
                <a:path w="120000" h="120000" extrusionOk="0">
                  <a:moveTo>
                    <a:pt x="48000" y="1428"/>
                  </a:moveTo>
                  <a:lnTo>
                    <a:pt x="48000" y="1428"/>
                  </a:lnTo>
                  <a:lnTo>
                    <a:pt x="60000" y="0"/>
                  </a:lnTo>
                  <a:lnTo>
                    <a:pt x="72000" y="1428"/>
                  </a:lnTo>
                  <a:lnTo>
                    <a:pt x="82500" y="4285"/>
                  </a:lnTo>
                  <a:lnTo>
                    <a:pt x="93000" y="10000"/>
                  </a:lnTo>
                  <a:lnTo>
                    <a:pt x="102000" y="17142"/>
                  </a:lnTo>
                  <a:lnTo>
                    <a:pt x="109500" y="25714"/>
                  </a:lnTo>
                  <a:lnTo>
                    <a:pt x="115500" y="35714"/>
                  </a:lnTo>
                  <a:lnTo>
                    <a:pt x="118500" y="48571"/>
                  </a:lnTo>
                  <a:lnTo>
                    <a:pt x="118500" y="48571"/>
                  </a:lnTo>
                  <a:lnTo>
                    <a:pt x="120000" y="60000"/>
                  </a:lnTo>
                  <a:lnTo>
                    <a:pt x="118500" y="71428"/>
                  </a:lnTo>
                  <a:lnTo>
                    <a:pt x="115500" y="82857"/>
                  </a:lnTo>
                  <a:lnTo>
                    <a:pt x="109500" y="92857"/>
                  </a:lnTo>
                  <a:lnTo>
                    <a:pt x="103500" y="101428"/>
                  </a:lnTo>
                  <a:lnTo>
                    <a:pt x="94500" y="108571"/>
                  </a:lnTo>
                  <a:lnTo>
                    <a:pt x="84000" y="114285"/>
                  </a:lnTo>
                  <a:lnTo>
                    <a:pt x="72000" y="118571"/>
                  </a:lnTo>
                  <a:lnTo>
                    <a:pt x="72000" y="118571"/>
                  </a:lnTo>
                  <a:lnTo>
                    <a:pt x="60000" y="120000"/>
                  </a:lnTo>
                  <a:lnTo>
                    <a:pt x="48000" y="118571"/>
                  </a:lnTo>
                  <a:lnTo>
                    <a:pt x="37500" y="115714"/>
                  </a:lnTo>
                  <a:lnTo>
                    <a:pt x="27000" y="110000"/>
                  </a:lnTo>
                  <a:lnTo>
                    <a:pt x="18000" y="102857"/>
                  </a:lnTo>
                  <a:lnTo>
                    <a:pt x="10500" y="94285"/>
                  </a:lnTo>
                  <a:lnTo>
                    <a:pt x="6000" y="82857"/>
                  </a:lnTo>
                  <a:lnTo>
                    <a:pt x="1500" y="71428"/>
                  </a:lnTo>
                  <a:lnTo>
                    <a:pt x="1500" y="71428"/>
                  </a:lnTo>
                  <a:lnTo>
                    <a:pt x="0" y="60000"/>
                  </a:lnTo>
                  <a:lnTo>
                    <a:pt x="1500" y="48571"/>
                  </a:lnTo>
                  <a:lnTo>
                    <a:pt x="4500" y="37142"/>
                  </a:lnTo>
                  <a:lnTo>
                    <a:pt x="10500" y="27142"/>
                  </a:lnTo>
                  <a:lnTo>
                    <a:pt x="18000" y="18571"/>
                  </a:lnTo>
                  <a:lnTo>
                    <a:pt x="27000" y="11428"/>
                  </a:lnTo>
                  <a:lnTo>
                    <a:pt x="37500" y="5714"/>
                  </a:lnTo>
                  <a:lnTo>
                    <a:pt x="48000" y="1428"/>
                  </a:lnTo>
                  <a:lnTo>
                    <a:pt x="48000" y="1428"/>
                  </a:lnTo>
                  <a:close/>
                </a:path>
              </a:pathLst>
            </a:custGeom>
            <a:solidFill>
              <a:srgbClr val="FFD5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sp>
          <p:nvSpPr>
            <p:cNvPr id="2900" name="Google Shape;2900;p110"/>
            <p:cNvSpPr/>
            <p:nvPr/>
          </p:nvSpPr>
          <p:spPr>
            <a:xfrm>
              <a:off x="1149350" y="1701800"/>
              <a:ext cx="190500" cy="203100"/>
            </a:xfrm>
            <a:custGeom>
              <a:avLst/>
              <a:gdLst/>
              <a:ahLst/>
              <a:cxnLst/>
              <a:rect l="l" t="t" r="r" b="b"/>
              <a:pathLst>
                <a:path w="120000" h="120000" extrusionOk="0">
                  <a:moveTo>
                    <a:pt x="48000" y="1875"/>
                  </a:moveTo>
                  <a:lnTo>
                    <a:pt x="48000" y="1875"/>
                  </a:lnTo>
                  <a:lnTo>
                    <a:pt x="60000" y="0"/>
                  </a:lnTo>
                  <a:lnTo>
                    <a:pt x="72000" y="1875"/>
                  </a:lnTo>
                  <a:lnTo>
                    <a:pt x="84000" y="5625"/>
                  </a:lnTo>
                  <a:lnTo>
                    <a:pt x="94000" y="11250"/>
                  </a:lnTo>
                  <a:lnTo>
                    <a:pt x="102000" y="16875"/>
                  </a:lnTo>
                  <a:lnTo>
                    <a:pt x="110000" y="26250"/>
                  </a:lnTo>
                  <a:lnTo>
                    <a:pt x="116000" y="37500"/>
                  </a:lnTo>
                  <a:lnTo>
                    <a:pt x="120000" y="48750"/>
                  </a:lnTo>
                  <a:lnTo>
                    <a:pt x="120000" y="48750"/>
                  </a:lnTo>
                  <a:lnTo>
                    <a:pt x="120000" y="60000"/>
                  </a:lnTo>
                  <a:lnTo>
                    <a:pt x="120000" y="71250"/>
                  </a:lnTo>
                  <a:lnTo>
                    <a:pt x="116000" y="82500"/>
                  </a:lnTo>
                  <a:lnTo>
                    <a:pt x="110000" y="93750"/>
                  </a:lnTo>
                  <a:lnTo>
                    <a:pt x="104000" y="101250"/>
                  </a:lnTo>
                  <a:lnTo>
                    <a:pt x="94000" y="108750"/>
                  </a:lnTo>
                  <a:lnTo>
                    <a:pt x="84000" y="114375"/>
                  </a:lnTo>
                  <a:lnTo>
                    <a:pt x="72000" y="118125"/>
                  </a:lnTo>
                  <a:lnTo>
                    <a:pt x="72000" y="118125"/>
                  </a:lnTo>
                  <a:lnTo>
                    <a:pt x="60000" y="120000"/>
                  </a:lnTo>
                  <a:lnTo>
                    <a:pt x="48000" y="118125"/>
                  </a:lnTo>
                  <a:lnTo>
                    <a:pt x="38000" y="116250"/>
                  </a:lnTo>
                  <a:lnTo>
                    <a:pt x="26000" y="110625"/>
                  </a:lnTo>
                  <a:lnTo>
                    <a:pt x="18000" y="103125"/>
                  </a:lnTo>
                  <a:lnTo>
                    <a:pt x="10000" y="93750"/>
                  </a:lnTo>
                  <a:lnTo>
                    <a:pt x="4000" y="84375"/>
                  </a:lnTo>
                  <a:lnTo>
                    <a:pt x="0" y="73125"/>
                  </a:lnTo>
                  <a:lnTo>
                    <a:pt x="0" y="73125"/>
                  </a:lnTo>
                  <a:lnTo>
                    <a:pt x="0" y="60000"/>
                  </a:lnTo>
                  <a:lnTo>
                    <a:pt x="0" y="48750"/>
                  </a:lnTo>
                  <a:lnTo>
                    <a:pt x="4000" y="37500"/>
                  </a:lnTo>
                  <a:lnTo>
                    <a:pt x="10000" y="28125"/>
                  </a:lnTo>
                  <a:lnTo>
                    <a:pt x="16000" y="18750"/>
                  </a:lnTo>
                  <a:lnTo>
                    <a:pt x="26000" y="11250"/>
                  </a:lnTo>
                  <a:lnTo>
                    <a:pt x="36000" y="5625"/>
                  </a:lnTo>
                  <a:lnTo>
                    <a:pt x="48000" y="1875"/>
                  </a:lnTo>
                  <a:lnTo>
                    <a:pt x="48000" y="1875"/>
                  </a:lnTo>
                  <a:close/>
                </a:path>
              </a:pathLst>
            </a:custGeom>
            <a:solidFill>
              <a:srgbClr val="FBE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grpSp>
      <p:grpSp>
        <p:nvGrpSpPr>
          <p:cNvPr id="2901" name="Google Shape;2901;p110"/>
          <p:cNvGrpSpPr/>
          <p:nvPr/>
        </p:nvGrpSpPr>
        <p:grpSpPr>
          <a:xfrm>
            <a:off x="7297975" y="2409883"/>
            <a:ext cx="253883" cy="174131"/>
            <a:chOff x="568325" y="1362075"/>
            <a:chExt cx="1308000" cy="993900"/>
          </a:xfrm>
        </p:grpSpPr>
        <p:sp>
          <p:nvSpPr>
            <p:cNvPr id="2902" name="Google Shape;2902;p110"/>
            <p:cNvSpPr/>
            <p:nvPr/>
          </p:nvSpPr>
          <p:spPr>
            <a:xfrm>
              <a:off x="568325" y="1362075"/>
              <a:ext cx="1308000" cy="993900"/>
            </a:xfrm>
            <a:custGeom>
              <a:avLst/>
              <a:gdLst/>
              <a:ahLst/>
              <a:cxnLst/>
              <a:rect l="l" t="t" r="r" b="b"/>
              <a:pathLst>
                <a:path w="120000" h="120000" extrusionOk="0">
                  <a:moveTo>
                    <a:pt x="58252" y="34888"/>
                  </a:moveTo>
                  <a:lnTo>
                    <a:pt x="59708" y="8051"/>
                  </a:lnTo>
                  <a:lnTo>
                    <a:pt x="63203" y="33354"/>
                  </a:lnTo>
                  <a:lnTo>
                    <a:pt x="70776" y="15335"/>
                  </a:lnTo>
                  <a:lnTo>
                    <a:pt x="67864" y="34504"/>
                  </a:lnTo>
                  <a:lnTo>
                    <a:pt x="92621" y="11884"/>
                  </a:lnTo>
                  <a:lnTo>
                    <a:pt x="73398" y="41789"/>
                  </a:lnTo>
                  <a:lnTo>
                    <a:pt x="91165" y="37955"/>
                  </a:lnTo>
                  <a:lnTo>
                    <a:pt x="76310" y="48690"/>
                  </a:lnTo>
                  <a:lnTo>
                    <a:pt x="120000" y="53674"/>
                  </a:lnTo>
                  <a:lnTo>
                    <a:pt x="75145" y="60575"/>
                  </a:lnTo>
                  <a:lnTo>
                    <a:pt x="88252" y="74376"/>
                  </a:lnTo>
                  <a:lnTo>
                    <a:pt x="71650" y="68626"/>
                  </a:lnTo>
                  <a:lnTo>
                    <a:pt x="92330" y="120000"/>
                  </a:lnTo>
                  <a:lnTo>
                    <a:pt x="66699" y="70926"/>
                  </a:lnTo>
                  <a:lnTo>
                    <a:pt x="64660" y="81277"/>
                  </a:lnTo>
                  <a:lnTo>
                    <a:pt x="62038" y="72843"/>
                  </a:lnTo>
                  <a:lnTo>
                    <a:pt x="58834" y="83961"/>
                  </a:lnTo>
                  <a:lnTo>
                    <a:pt x="58834" y="75143"/>
                  </a:lnTo>
                  <a:lnTo>
                    <a:pt x="50970" y="87795"/>
                  </a:lnTo>
                  <a:lnTo>
                    <a:pt x="54466" y="70543"/>
                  </a:lnTo>
                  <a:lnTo>
                    <a:pt x="18640" y="111948"/>
                  </a:lnTo>
                  <a:lnTo>
                    <a:pt x="48932" y="64792"/>
                  </a:lnTo>
                  <a:lnTo>
                    <a:pt x="36116" y="67092"/>
                  </a:lnTo>
                  <a:lnTo>
                    <a:pt x="48349" y="58274"/>
                  </a:lnTo>
                  <a:lnTo>
                    <a:pt x="0" y="49840"/>
                  </a:lnTo>
                  <a:lnTo>
                    <a:pt x="47184" y="47923"/>
                  </a:lnTo>
                  <a:lnTo>
                    <a:pt x="35533" y="37571"/>
                  </a:lnTo>
                  <a:lnTo>
                    <a:pt x="48932" y="41789"/>
                  </a:lnTo>
                  <a:lnTo>
                    <a:pt x="32621" y="0"/>
                  </a:lnTo>
                  <a:lnTo>
                    <a:pt x="58252" y="34888"/>
                  </a:lnTo>
                  <a:lnTo>
                    <a:pt x="58252" y="34888"/>
                  </a:lnTo>
                  <a:close/>
                </a:path>
              </a:pathLst>
            </a:custGeom>
            <a:solidFill>
              <a:srgbClr val="F6A4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sp>
          <p:nvSpPr>
            <p:cNvPr id="2903" name="Google Shape;2903;p110"/>
            <p:cNvSpPr/>
            <p:nvPr/>
          </p:nvSpPr>
          <p:spPr>
            <a:xfrm>
              <a:off x="1117600" y="1670050"/>
              <a:ext cx="254100" cy="266700"/>
            </a:xfrm>
            <a:custGeom>
              <a:avLst/>
              <a:gdLst/>
              <a:ahLst/>
              <a:cxnLst/>
              <a:rect l="l" t="t" r="r" b="b"/>
              <a:pathLst>
                <a:path w="120000" h="120000" extrusionOk="0">
                  <a:moveTo>
                    <a:pt x="48000" y="1428"/>
                  </a:moveTo>
                  <a:lnTo>
                    <a:pt x="48000" y="1428"/>
                  </a:lnTo>
                  <a:lnTo>
                    <a:pt x="60000" y="0"/>
                  </a:lnTo>
                  <a:lnTo>
                    <a:pt x="72000" y="1428"/>
                  </a:lnTo>
                  <a:lnTo>
                    <a:pt x="82500" y="4285"/>
                  </a:lnTo>
                  <a:lnTo>
                    <a:pt x="93000" y="10000"/>
                  </a:lnTo>
                  <a:lnTo>
                    <a:pt x="102000" y="17142"/>
                  </a:lnTo>
                  <a:lnTo>
                    <a:pt x="109500" y="25714"/>
                  </a:lnTo>
                  <a:lnTo>
                    <a:pt x="115500" y="35714"/>
                  </a:lnTo>
                  <a:lnTo>
                    <a:pt x="118500" y="48571"/>
                  </a:lnTo>
                  <a:lnTo>
                    <a:pt x="118500" y="48571"/>
                  </a:lnTo>
                  <a:lnTo>
                    <a:pt x="120000" y="60000"/>
                  </a:lnTo>
                  <a:lnTo>
                    <a:pt x="118500" y="71428"/>
                  </a:lnTo>
                  <a:lnTo>
                    <a:pt x="115500" y="82857"/>
                  </a:lnTo>
                  <a:lnTo>
                    <a:pt x="109500" y="92857"/>
                  </a:lnTo>
                  <a:lnTo>
                    <a:pt x="103500" y="101428"/>
                  </a:lnTo>
                  <a:lnTo>
                    <a:pt x="94500" y="108571"/>
                  </a:lnTo>
                  <a:lnTo>
                    <a:pt x="84000" y="114285"/>
                  </a:lnTo>
                  <a:lnTo>
                    <a:pt x="72000" y="118571"/>
                  </a:lnTo>
                  <a:lnTo>
                    <a:pt x="72000" y="118571"/>
                  </a:lnTo>
                  <a:lnTo>
                    <a:pt x="60000" y="120000"/>
                  </a:lnTo>
                  <a:lnTo>
                    <a:pt x="48000" y="118571"/>
                  </a:lnTo>
                  <a:lnTo>
                    <a:pt x="37500" y="115714"/>
                  </a:lnTo>
                  <a:lnTo>
                    <a:pt x="27000" y="110000"/>
                  </a:lnTo>
                  <a:lnTo>
                    <a:pt x="18000" y="102857"/>
                  </a:lnTo>
                  <a:lnTo>
                    <a:pt x="10500" y="94285"/>
                  </a:lnTo>
                  <a:lnTo>
                    <a:pt x="6000" y="82857"/>
                  </a:lnTo>
                  <a:lnTo>
                    <a:pt x="1500" y="71428"/>
                  </a:lnTo>
                  <a:lnTo>
                    <a:pt x="1500" y="71428"/>
                  </a:lnTo>
                  <a:lnTo>
                    <a:pt x="0" y="60000"/>
                  </a:lnTo>
                  <a:lnTo>
                    <a:pt x="1500" y="48571"/>
                  </a:lnTo>
                  <a:lnTo>
                    <a:pt x="4500" y="37142"/>
                  </a:lnTo>
                  <a:lnTo>
                    <a:pt x="10500" y="27142"/>
                  </a:lnTo>
                  <a:lnTo>
                    <a:pt x="18000" y="18571"/>
                  </a:lnTo>
                  <a:lnTo>
                    <a:pt x="27000" y="11428"/>
                  </a:lnTo>
                  <a:lnTo>
                    <a:pt x="37500" y="5714"/>
                  </a:lnTo>
                  <a:lnTo>
                    <a:pt x="48000" y="1428"/>
                  </a:lnTo>
                  <a:lnTo>
                    <a:pt x="48000" y="1428"/>
                  </a:lnTo>
                  <a:close/>
                </a:path>
              </a:pathLst>
            </a:custGeom>
            <a:solidFill>
              <a:srgbClr val="FFD5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sp>
          <p:nvSpPr>
            <p:cNvPr id="2904" name="Google Shape;2904;p110"/>
            <p:cNvSpPr/>
            <p:nvPr/>
          </p:nvSpPr>
          <p:spPr>
            <a:xfrm>
              <a:off x="1149350" y="1701800"/>
              <a:ext cx="190500" cy="203100"/>
            </a:xfrm>
            <a:custGeom>
              <a:avLst/>
              <a:gdLst/>
              <a:ahLst/>
              <a:cxnLst/>
              <a:rect l="l" t="t" r="r" b="b"/>
              <a:pathLst>
                <a:path w="120000" h="120000" extrusionOk="0">
                  <a:moveTo>
                    <a:pt x="48000" y="1875"/>
                  </a:moveTo>
                  <a:lnTo>
                    <a:pt x="48000" y="1875"/>
                  </a:lnTo>
                  <a:lnTo>
                    <a:pt x="60000" y="0"/>
                  </a:lnTo>
                  <a:lnTo>
                    <a:pt x="72000" y="1875"/>
                  </a:lnTo>
                  <a:lnTo>
                    <a:pt x="84000" y="5625"/>
                  </a:lnTo>
                  <a:lnTo>
                    <a:pt x="94000" y="11250"/>
                  </a:lnTo>
                  <a:lnTo>
                    <a:pt x="102000" y="16875"/>
                  </a:lnTo>
                  <a:lnTo>
                    <a:pt x="110000" y="26250"/>
                  </a:lnTo>
                  <a:lnTo>
                    <a:pt x="116000" y="37500"/>
                  </a:lnTo>
                  <a:lnTo>
                    <a:pt x="120000" y="48750"/>
                  </a:lnTo>
                  <a:lnTo>
                    <a:pt x="120000" y="48750"/>
                  </a:lnTo>
                  <a:lnTo>
                    <a:pt x="120000" y="60000"/>
                  </a:lnTo>
                  <a:lnTo>
                    <a:pt x="120000" y="71250"/>
                  </a:lnTo>
                  <a:lnTo>
                    <a:pt x="116000" y="82500"/>
                  </a:lnTo>
                  <a:lnTo>
                    <a:pt x="110000" y="93750"/>
                  </a:lnTo>
                  <a:lnTo>
                    <a:pt x="104000" y="101250"/>
                  </a:lnTo>
                  <a:lnTo>
                    <a:pt x="94000" y="108750"/>
                  </a:lnTo>
                  <a:lnTo>
                    <a:pt x="84000" y="114375"/>
                  </a:lnTo>
                  <a:lnTo>
                    <a:pt x="72000" y="118125"/>
                  </a:lnTo>
                  <a:lnTo>
                    <a:pt x="72000" y="118125"/>
                  </a:lnTo>
                  <a:lnTo>
                    <a:pt x="60000" y="120000"/>
                  </a:lnTo>
                  <a:lnTo>
                    <a:pt x="48000" y="118125"/>
                  </a:lnTo>
                  <a:lnTo>
                    <a:pt x="38000" y="116250"/>
                  </a:lnTo>
                  <a:lnTo>
                    <a:pt x="26000" y="110625"/>
                  </a:lnTo>
                  <a:lnTo>
                    <a:pt x="18000" y="103125"/>
                  </a:lnTo>
                  <a:lnTo>
                    <a:pt x="10000" y="93750"/>
                  </a:lnTo>
                  <a:lnTo>
                    <a:pt x="4000" y="84375"/>
                  </a:lnTo>
                  <a:lnTo>
                    <a:pt x="0" y="73125"/>
                  </a:lnTo>
                  <a:lnTo>
                    <a:pt x="0" y="73125"/>
                  </a:lnTo>
                  <a:lnTo>
                    <a:pt x="0" y="60000"/>
                  </a:lnTo>
                  <a:lnTo>
                    <a:pt x="0" y="48750"/>
                  </a:lnTo>
                  <a:lnTo>
                    <a:pt x="4000" y="37500"/>
                  </a:lnTo>
                  <a:lnTo>
                    <a:pt x="10000" y="28125"/>
                  </a:lnTo>
                  <a:lnTo>
                    <a:pt x="16000" y="18750"/>
                  </a:lnTo>
                  <a:lnTo>
                    <a:pt x="26000" y="11250"/>
                  </a:lnTo>
                  <a:lnTo>
                    <a:pt x="36000" y="5625"/>
                  </a:lnTo>
                  <a:lnTo>
                    <a:pt x="48000" y="1875"/>
                  </a:lnTo>
                  <a:lnTo>
                    <a:pt x="48000" y="1875"/>
                  </a:lnTo>
                  <a:close/>
                </a:path>
              </a:pathLst>
            </a:custGeom>
            <a:solidFill>
              <a:srgbClr val="FBE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grpSp>
      <p:grpSp>
        <p:nvGrpSpPr>
          <p:cNvPr id="2905" name="Google Shape;2905;p110"/>
          <p:cNvGrpSpPr/>
          <p:nvPr/>
        </p:nvGrpSpPr>
        <p:grpSpPr>
          <a:xfrm>
            <a:off x="6694757" y="1381221"/>
            <a:ext cx="253883" cy="174131"/>
            <a:chOff x="568325" y="1362075"/>
            <a:chExt cx="1308000" cy="993900"/>
          </a:xfrm>
        </p:grpSpPr>
        <p:sp>
          <p:nvSpPr>
            <p:cNvPr id="2906" name="Google Shape;2906;p110"/>
            <p:cNvSpPr/>
            <p:nvPr/>
          </p:nvSpPr>
          <p:spPr>
            <a:xfrm>
              <a:off x="568325" y="1362075"/>
              <a:ext cx="1308000" cy="993900"/>
            </a:xfrm>
            <a:custGeom>
              <a:avLst/>
              <a:gdLst/>
              <a:ahLst/>
              <a:cxnLst/>
              <a:rect l="l" t="t" r="r" b="b"/>
              <a:pathLst>
                <a:path w="120000" h="120000" extrusionOk="0">
                  <a:moveTo>
                    <a:pt x="58252" y="34888"/>
                  </a:moveTo>
                  <a:lnTo>
                    <a:pt x="59708" y="8051"/>
                  </a:lnTo>
                  <a:lnTo>
                    <a:pt x="63203" y="33354"/>
                  </a:lnTo>
                  <a:lnTo>
                    <a:pt x="70776" y="15335"/>
                  </a:lnTo>
                  <a:lnTo>
                    <a:pt x="67864" y="34504"/>
                  </a:lnTo>
                  <a:lnTo>
                    <a:pt x="92621" y="11884"/>
                  </a:lnTo>
                  <a:lnTo>
                    <a:pt x="73398" y="41789"/>
                  </a:lnTo>
                  <a:lnTo>
                    <a:pt x="91165" y="37955"/>
                  </a:lnTo>
                  <a:lnTo>
                    <a:pt x="76310" y="48690"/>
                  </a:lnTo>
                  <a:lnTo>
                    <a:pt x="120000" y="53674"/>
                  </a:lnTo>
                  <a:lnTo>
                    <a:pt x="75145" y="60575"/>
                  </a:lnTo>
                  <a:lnTo>
                    <a:pt x="88252" y="74376"/>
                  </a:lnTo>
                  <a:lnTo>
                    <a:pt x="71650" y="68626"/>
                  </a:lnTo>
                  <a:lnTo>
                    <a:pt x="92330" y="120000"/>
                  </a:lnTo>
                  <a:lnTo>
                    <a:pt x="66699" y="70926"/>
                  </a:lnTo>
                  <a:lnTo>
                    <a:pt x="64660" y="81277"/>
                  </a:lnTo>
                  <a:lnTo>
                    <a:pt x="62038" y="72843"/>
                  </a:lnTo>
                  <a:lnTo>
                    <a:pt x="58834" y="83961"/>
                  </a:lnTo>
                  <a:lnTo>
                    <a:pt x="58834" y="75143"/>
                  </a:lnTo>
                  <a:lnTo>
                    <a:pt x="50970" y="87795"/>
                  </a:lnTo>
                  <a:lnTo>
                    <a:pt x="54466" y="70543"/>
                  </a:lnTo>
                  <a:lnTo>
                    <a:pt x="18640" y="111948"/>
                  </a:lnTo>
                  <a:lnTo>
                    <a:pt x="48932" y="64792"/>
                  </a:lnTo>
                  <a:lnTo>
                    <a:pt x="36116" y="67092"/>
                  </a:lnTo>
                  <a:lnTo>
                    <a:pt x="48349" y="58274"/>
                  </a:lnTo>
                  <a:lnTo>
                    <a:pt x="0" y="49840"/>
                  </a:lnTo>
                  <a:lnTo>
                    <a:pt x="47184" y="47923"/>
                  </a:lnTo>
                  <a:lnTo>
                    <a:pt x="35533" y="37571"/>
                  </a:lnTo>
                  <a:lnTo>
                    <a:pt x="48932" y="41789"/>
                  </a:lnTo>
                  <a:lnTo>
                    <a:pt x="32621" y="0"/>
                  </a:lnTo>
                  <a:lnTo>
                    <a:pt x="58252" y="34888"/>
                  </a:lnTo>
                  <a:lnTo>
                    <a:pt x="58252" y="34888"/>
                  </a:lnTo>
                  <a:close/>
                </a:path>
              </a:pathLst>
            </a:custGeom>
            <a:solidFill>
              <a:srgbClr val="F6A4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sp>
          <p:nvSpPr>
            <p:cNvPr id="2907" name="Google Shape;2907;p110"/>
            <p:cNvSpPr/>
            <p:nvPr/>
          </p:nvSpPr>
          <p:spPr>
            <a:xfrm>
              <a:off x="1117600" y="1670050"/>
              <a:ext cx="254100" cy="266700"/>
            </a:xfrm>
            <a:custGeom>
              <a:avLst/>
              <a:gdLst/>
              <a:ahLst/>
              <a:cxnLst/>
              <a:rect l="l" t="t" r="r" b="b"/>
              <a:pathLst>
                <a:path w="120000" h="120000" extrusionOk="0">
                  <a:moveTo>
                    <a:pt x="48000" y="1428"/>
                  </a:moveTo>
                  <a:lnTo>
                    <a:pt x="48000" y="1428"/>
                  </a:lnTo>
                  <a:lnTo>
                    <a:pt x="60000" y="0"/>
                  </a:lnTo>
                  <a:lnTo>
                    <a:pt x="72000" y="1428"/>
                  </a:lnTo>
                  <a:lnTo>
                    <a:pt x="82500" y="4285"/>
                  </a:lnTo>
                  <a:lnTo>
                    <a:pt x="93000" y="10000"/>
                  </a:lnTo>
                  <a:lnTo>
                    <a:pt x="102000" y="17142"/>
                  </a:lnTo>
                  <a:lnTo>
                    <a:pt x="109500" y="25714"/>
                  </a:lnTo>
                  <a:lnTo>
                    <a:pt x="115500" y="35714"/>
                  </a:lnTo>
                  <a:lnTo>
                    <a:pt x="118500" y="48571"/>
                  </a:lnTo>
                  <a:lnTo>
                    <a:pt x="118500" y="48571"/>
                  </a:lnTo>
                  <a:lnTo>
                    <a:pt x="120000" y="60000"/>
                  </a:lnTo>
                  <a:lnTo>
                    <a:pt x="118500" y="71428"/>
                  </a:lnTo>
                  <a:lnTo>
                    <a:pt x="115500" y="82857"/>
                  </a:lnTo>
                  <a:lnTo>
                    <a:pt x="109500" y="92857"/>
                  </a:lnTo>
                  <a:lnTo>
                    <a:pt x="103500" y="101428"/>
                  </a:lnTo>
                  <a:lnTo>
                    <a:pt x="94500" y="108571"/>
                  </a:lnTo>
                  <a:lnTo>
                    <a:pt x="84000" y="114285"/>
                  </a:lnTo>
                  <a:lnTo>
                    <a:pt x="72000" y="118571"/>
                  </a:lnTo>
                  <a:lnTo>
                    <a:pt x="72000" y="118571"/>
                  </a:lnTo>
                  <a:lnTo>
                    <a:pt x="60000" y="120000"/>
                  </a:lnTo>
                  <a:lnTo>
                    <a:pt x="48000" y="118571"/>
                  </a:lnTo>
                  <a:lnTo>
                    <a:pt x="37500" y="115714"/>
                  </a:lnTo>
                  <a:lnTo>
                    <a:pt x="27000" y="110000"/>
                  </a:lnTo>
                  <a:lnTo>
                    <a:pt x="18000" y="102857"/>
                  </a:lnTo>
                  <a:lnTo>
                    <a:pt x="10500" y="94285"/>
                  </a:lnTo>
                  <a:lnTo>
                    <a:pt x="6000" y="82857"/>
                  </a:lnTo>
                  <a:lnTo>
                    <a:pt x="1500" y="71428"/>
                  </a:lnTo>
                  <a:lnTo>
                    <a:pt x="1500" y="71428"/>
                  </a:lnTo>
                  <a:lnTo>
                    <a:pt x="0" y="60000"/>
                  </a:lnTo>
                  <a:lnTo>
                    <a:pt x="1500" y="48571"/>
                  </a:lnTo>
                  <a:lnTo>
                    <a:pt x="4500" y="37142"/>
                  </a:lnTo>
                  <a:lnTo>
                    <a:pt x="10500" y="27142"/>
                  </a:lnTo>
                  <a:lnTo>
                    <a:pt x="18000" y="18571"/>
                  </a:lnTo>
                  <a:lnTo>
                    <a:pt x="27000" y="11428"/>
                  </a:lnTo>
                  <a:lnTo>
                    <a:pt x="37500" y="5714"/>
                  </a:lnTo>
                  <a:lnTo>
                    <a:pt x="48000" y="1428"/>
                  </a:lnTo>
                  <a:lnTo>
                    <a:pt x="48000" y="1428"/>
                  </a:lnTo>
                  <a:close/>
                </a:path>
              </a:pathLst>
            </a:custGeom>
            <a:solidFill>
              <a:srgbClr val="FFD5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sp>
          <p:nvSpPr>
            <p:cNvPr id="2908" name="Google Shape;2908;p110"/>
            <p:cNvSpPr/>
            <p:nvPr/>
          </p:nvSpPr>
          <p:spPr>
            <a:xfrm>
              <a:off x="1149350" y="1701800"/>
              <a:ext cx="190500" cy="203100"/>
            </a:xfrm>
            <a:custGeom>
              <a:avLst/>
              <a:gdLst/>
              <a:ahLst/>
              <a:cxnLst/>
              <a:rect l="l" t="t" r="r" b="b"/>
              <a:pathLst>
                <a:path w="120000" h="120000" extrusionOk="0">
                  <a:moveTo>
                    <a:pt x="48000" y="1875"/>
                  </a:moveTo>
                  <a:lnTo>
                    <a:pt x="48000" y="1875"/>
                  </a:lnTo>
                  <a:lnTo>
                    <a:pt x="60000" y="0"/>
                  </a:lnTo>
                  <a:lnTo>
                    <a:pt x="72000" y="1875"/>
                  </a:lnTo>
                  <a:lnTo>
                    <a:pt x="84000" y="5625"/>
                  </a:lnTo>
                  <a:lnTo>
                    <a:pt x="94000" y="11250"/>
                  </a:lnTo>
                  <a:lnTo>
                    <a:pt x="102000" y="16875"/>
                  </a:lnTo>
                  <a:lnTo>
                    <a:pt x="110000" y="26250"/>
                  </a:lnTo>
                  <a:lnTo>
                    <a:pt x="116000" y="37500"/>
                  </a:lnTo>
                  <a:lnTo>
                    <a:pt x="120000" y="48750"/>
                  </a:lnTo>
                  <a:lnTo>
                    <a:pt x="120000" y="48750"/>
                  </a:lnTo>
                  <a:lnTo>
                    <a:pt x="120000" y="60000"/>
                  </a:lnTo>
                  <a:lnTo>
                    <a:pt x="120000" y="71250"/>
                  </a:lnTo>
                  <a:lnTo>
                    <a:pt x="116000" y="82500"/>
                  </a:lnTo>
                  <a:lnTo>
                    <a:pt x="110000" y="93750"/>
                  </a:lnTo>
                  <a:lnTo>
                    <a:pt x="104000" y="101250"/>
                  </a:lnTo>
                  <a:lnTo>
                    <a:pt x="94000" y="108750"/>
                  </a:lnTo>
                  <a:lnTo>
                    <a:pt x="84000" y="114375"/>
                  </a:lnTo>
                  <a:lnTo>
                    <a:pt x="72000" y="118125"/>
                  </a:lnTo>
                  <a:lnTo>
                    <a:pt x="72000" y="118125"/>
                  </a:lnTo>
                  <a:lnTo>
                    <a:pt x="60000" y="120000"/>
                  </a:lnTo>
                  <a:lnTo>
                    <a:pt x="48000" y="118125"/>
                  </a:lnTo>
                  <a:lnTo>
                    <a:pt x="38000" y="116250"/>
                  </a:lnTo>
                  <a:lnTo>
                    <a:pt x="26000" y="110625"/>
                  </a:lnTo>
                  <a:lnTo>
                    <a:pt x="18000" y="103125"/>
                  </a:lnTo>
                  <a:lnTo>
                    <a:pt x="10000" y="93750"/>
                  </a:lnTo>
                  <a:lnTo>
                    <a:pt x="4000" y="84375"/>
                  </a:lnTo>
                  <a:lnTo>
                    <a:pt x="0" y="73125"/>
                  </a:lnTo>
                  <a:lnTo>
                    <a:pt x="0" y="73125"/>
                  </a:lnTo>
                  <a:lnTo>
                    <a:pt x="0" y="60000"/>
                  </a:lnTo>
                  <a:lnTo>
                    <a:pt x="0" y="48750"/>
                  </a:lnTo>
                  <a:lnTo>
                    <a:pt x="4000" y="37500"/>
                  </a:lnTo>
                  <a:lnTo>
                    <a:pt x="10000" y="28125"/>
                  </a:lnTo>
                  <a:lnTo>
                    <a:pt x="16000" y="18750"/>
                  </a:lnTo>
                  <a:lnTo>
                    <a:pt x="26000" y="11250"/>
                  </a:lnTo>
                  <a:lnTo>
                    <a:pt x="36000" y="5625"/>
                  </a:lnTo>
                  <a:lnTo>
                    <a:pt x="48000" y="1875"/>
                  </a:lnTo>
                  <a:lnTo>
                    <a:pt x="48000" y="1875"/>
                  </a:lnTo>
                  <a:close/>
                </a:path>
              </a:pathLst>
            </a:custGeom>
            <a:solidFill>
              <a:srgbClr val="FBE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999999"/>
                </a:solidFill>
                <a:latin typeface="Calibri"/>
                <a:ea typeface="Calibri"/>
                <a:cs typeface="Calibri"/>
                <a:sym typeface="Calibri"/>
              </a:endParaRPr>
            </a:p>
          </p:txBody>
        </p:sp>
      </p:grpSp>
      <p:grpSp>
        <p:nvGrpSpPr>
          <p:cNvPr id="2909" name="Google Shape;2909;p110"/>
          <p:cNvGrpSpPr/>
          <p:nvPr/>
        </p:nvGrpSpPr>
        <p:grpSpPr>
          <a:xfrm>
            <a:off x="6694801" y="1555429"/>
            <a:ext cx="148077" cy="132500"/>
            <a:chOff x="2153989" y="2279545"/>
            <a:chExt cx="1018409" cy="949142"/>
          </a:xfrm>
        </p:grpSpPr>
        <p:grpSp>
          <p:nvGrpSpPr>
            <p:cNvPr id="2910" name="Google Shape;2910;p110"/>
            <p:cNvGrpSpPr/>
            <p:nvPr/>
          </p:nvGrpSpPr>
          <p:grpSpPr>
            <a:xfrm>
              <a:off x="2153989" y="2279545"/>
              <a:ext cx="1018409" cy="487402"/>
              <a:chOff x="2038350" y="1787525"/>
              <a:chExt cx="1479600" cy="708125"/>
            </a:xfrm>
          </p:grpSpPr>
          <p:sp>
            <p:nvSpPr>
              <p:cNvPr id="2911" name="Google Shape;2911;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2" name="Google Shape;2912;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25A2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3" name="Google Shape;2913;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9BD4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4" name="Google Shape;2914;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005E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15" name="Google Shape;2915;p110"/>
            <p:cNvGrpSpPr/>
            <p:nvPr/>
          </p:nvGrpSpPr>
          <p:grpSpPr>
            <a:xfrm>
              <a:off x="2201316" y="2789131"/>
              <a:ext cx="854452" cy="439556"/>
              <a:chOff x="4874691" y="1100062"/>
              <a:chExt cx="3016066" cy="1552104"/>
            </a:xfrm>
          </p:grpSpPr>
          <p:sp>
            <p:nvSpPr>
              <p:cNvPr id="2916" name="Google Shape;2916;p110"/>
              <p:cNvSpPr/>
              <p:nvPr/>
            </p:nvSpPr>
            <p:spPr>
              <a:xfrm rot="1777829" flipH="1">
                <a:off x="5014401" y="1153082"/>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7" name="Google Shape;2917;p110"/>
              <p:cNvSpPr/>
              <p:nvPr/>
            </p:nvSpPr>
            <p:spPr>
              <a:xfrm rot="1777829" flipH="1">
                <a:off x="5820737" y="1178641"/>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8" name="Google Shape;2918;p110"/>
              <p:cNvSpPr/>
              <p:nvPr/>
            </p:nvSpPr>
            <p:spPr>
              <a:xfrm rot="1777829" flipH="1">
                <a:off x="6572268" y="1178641"/>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9" name="Google Shape;2919;p110"/>
              <p:cNvSpPr/>
              <p:nvPr/>
            </p:nvSpPr>
            <p:spPr>
              <a:xfrm rot="1777829" flipH="1">
                <a:off x="7359667" y="120976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0" name="Google Shape;2920;p110"/>
              <p:cNvSpPr/>
              <p:nvPr/>
            </p:nvSpPr>
            <p:spPr>
              <a:xfrm rot="1777829" flipH="1">
                <a:off x="5302267" y="189946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1" name="Google Shape;2921;p110"/>
              <p:cNvSpPr/>
              <p:nvPr/>
            </p:nvSpPr>
            <p:spPr>
              <a:xfrm rot="1777829" flipH="1">
                <a:off x="6053799" y="189946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2" name="Google Shape;2922;p110"/>
              <p:cNvSpPr/>
              <p:nvPr/>
            </p:nvSpPr>
            <p:spPr>
              <a:xfrm rot="1777829" flipH="1">
                <a:off x="6841199" y="193058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2923" name="Google Shape;2923;p110"/>
          <p:cNvGrpSpPr/>
          <p:nvPr/>
        </p:nvGrpSpPr>
        <p:grpSpPr>
          <a:xfrm>
            <a:off x="7573516" y="2681631"/>
            <a:ext cx="125061" cy="121585"/>
            <a:chOff x="2153989" y="2279545"/>
            <a:chExt cx="1018409" cy="949142"/>
          </a:xfrm>
        </p:grpSpPr>
        <p:grpSp>
          <p:nvGrpSpPr>
            <p:cNvPr id="2924" name="Google Shape;2924;p110"/>
            <p:cNvGrpSpPr/>
            <p:nvPr/>
          </p:nvGrpSpPr>
          <p:grpSpPr>
            <a:xfrm>
              <a:off x="2153989" y="2279545"/>
              <a:ext cx="1018409" cy="487402"/>
              <a:chOff x="2038350" y="1787525"/>
              <a:chExt cx="1479600" cy="708125"/>
            </a:xfrm>
          </p:grpSpPr>
          <p:sp>
            <p:nvSpPr>
              <p:cNvPr id="2925" name="Google Shape;2925;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6" name="Google Shape;2926;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25A2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7" name="Google Shape;2927;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9BD4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8" name="Google Shape;2928;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005E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29" name="Google Shape;2929;p110"/>
            <p:cNvGrpSpPr/>
            <p:nvPr/>
          </p:nvGrpSpPr>
          <p:grpSpPr>
            <a:xfrm>
              <a:off x="2201316" y="2789131"/>
              <a:ext cx="854452" cy="439556"/>
              <a:chOff x="4874691" y="1100062"/>
              <a:chExt cx="3016066" cy="1552104"/>
            </a:xfrm>
          </p:grpSpPr>
          <p:sp>
            <p:nvSpPr>
              <p:cNvPr id="2930" name="Google Shape;2930;p110"/>
              <p:cNvSpPr/>
              <p:nvPr/>
            </p:nvSpPr>
            <p:spPr>
              <a:xfrm rot="1777829" flipH="1">
                <a:off x="5014401" y="1153082"/>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1" name="Google Shape;2931;p110"/>
              <p:cNvSpPr/>
              <p:nvPr/>
            </p:nvSpPr>
            <p:spPr>
              <a:xfrm rot="1777829" flipH="1">
                <a:off x="5820737" y="1178641"/>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2" name="Google Shape;2932;p110"/>
              <p:cNvSpPr/>
              <p:nvPr/>
            </p:nvSpPr>
            <p:spPr>
              <a:xfrm rot="1777829" flipH="1">
                <a:off x="6572268" y="1178641"/>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3" name="Google Shape;2933;p110"/>
              <p:cNvSpPr/>
              <p:nvPr/>
            </p:nvSpPr>
            <p:spPr>
              <a:xfrm rot="1777829" flipH="1">
                <a:off x="7359667" y="120976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4" name="Google Shape;2934;p110"/>
              <p:cNvSpPr/>
              <p:nvPr/>
            </p:nvSpPr>
            <p:spPr>
              <a:xfrm rot="1777829" flipH="1">
                <a:off x="5302267" y="189946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5" name="Google Shape;2935;p110"/>
              <p:cNvSpPr/>
              <p:nvPr/>
            </p:nvSpPr>
            <p:spPr>
              <a:xfrm rot="1777829" flipH="1">
                <a:off x="6053799" y="189946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6" name="Google Shape;2936;p110"/>
              <p:cNvSpPr/>
              <p:nvPr/>
            </p:nvSpPr>
            <p:spPr>
              <a:xfrm rot="1777829" flipH="1">
                <a:off x="6841199" y="193058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2937" name="Google Shape;2937;p110"/>
          <p:cNvGrpSpPr/>
          <p:nvPr/>
        </p:nvGrpSpPr>
        <p:grpSpPr>
          <a:xfrm>
            <a:off x="6362823" y="1381233"/>
            <a:ext cx="136059" cy="121585"/>
            <a:chOff x="2153989" y="2279545"/>
            <a:chExt cx="1018409" cy="949142"/>
          </a:xfrm>
        </p:grpSpPr>
        <p:grpSp>
          <p:nvGrpSpPr>
            <p:cNvPr id="2938" name="Google Shape;2938;p110"/>
            <p:cNvGrpSpPr/>
            <p:nvPr/>
          </p:nvGrpSpPr>
          <p:grpSpPr>
            <a:xfrm>
              <a:off x="2153989" y="2279545"/>
              <a:ext cx="1018409" cy="487402"/>
              <a:chOff x="2038350" y="1787525"/>
              <a:chExt cx="1479600" cy="708125"/>
            </a:xfrm>
          </p:grpSpPr>
          <p:sp>
            <p:nvSpPr>
              <p:cNvPr id="2939" name="Google Shape;2939;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0" name="Google Shape;2940;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25A2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1" name="Google Shape;2941;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9BD4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2" name="Google Shape;2942;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005E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43" name="Google Shape;2943;p110"/>
            <p:cNvGrpSpPr/>
            <p:nvPr/>
          </p:nvGrpSpPr>
          <p:grpSpPr>
            <a:xfrm>
              <a:off x="2201316" y="2789131"/>
              <a:ext cx="854452" cy="439556"/>
              <a:chOff x="4874691" y="1100062"/>
              <a:chExt cx="3016066" cy="1552104"/>
            </a:xfrm>
          </p:grpSpPr>
          <p:sp>
            <p:nvSpPr>
              <p:cNvPr id="2944" name="Google Shape;2944;p110"/>
              <p:cNvSpPr/>
              <p:nvPr/>
            </p:nvSpPr>
            <p:spPr>
              <a:xfrm rot="1777829" flipH="1">
                <a:off x="5014401" y="1153082"/>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5" name="Google Shape;2945;p110"/>
              <p:cNvSpPr/>
              <p:nvPr/>
            </p:nvSpPr>
            <p:spPr>
              <a:xfrm rot="1777829" flipH="1">
                <a:off x="5820737" y="1178641"/>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6" name="Google Shape;2946;p110"/>
              <p:cNvSpPr/>
              <p:nvPr/>
            </p:nvSpPr>
            <p:spPr>
              <a:xfrm rot="1777829" flipH="1">
                <a:off x="6572268" y="1178641"/>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7" name="Google Shape;2947;p110"/>
              <p:cNvSpPr/>
              <p:nvPr/>
            </p:nvSpPr>
            <p:spPr>
              <a:xfrm rot="1777829" flipH="1">
                <a:off x="7359667" y="120976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8" name="Google Shape;2948;p110"/>
              <p:cNvSpPr/>
              <p:nvPr/>
            </p:nvSpPr>
            <p:spPr>
              <a:xfrm rot="1777829" flipH="1">
                <a:off x="5302267" y="189946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9" name="Google Shape;2949;p110"/>
              <p:cNvSpPr/>
              <p:nvPr/>
            </p:nvSpPr>
            <p:spPr>
              <a:xfrm rot="1777829" flipH="1">
                <a:off x="6053799" y="189946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0" name="Google Shape;2950;p110"/>
              <p:cNvSpPr/>
              <p:nvPr/>
            </p:nvSpPr>
            <p:spPr>
              <a:xfrm rot="1777829" flipH="1">
                <a:off x="6841199" y="1930585"/>
                <a:ext cx="391380" cy="668561"/>
              </a:xfrm>
              <a:custGeom>
                <a:avLst/>
                <a:gdLst/>
                <a:ahLst/>
                <a:cxnLst/>
                <a:rect l="l" t="t" r="r" b="b"/>
                <a:pathLst>
                  <a:path w="120000" h="120000" extrusionOk="0">
                    <a:moveTo>
                      <a:pt x="49515" y="0"/>
                    </a:moveTo>
                    <a:lnTo>
                      <a:pt x="106324" y="52227"/>
                    </a:lnTo>
                    <a:cubicBezTo>
                      <a:pt x="125260" y="69636"/>
                      <a:pt x="121076" y="85433"/>
                      <a:pt x="114250" y="96717"/>
                    </a:cubicBezTo>
                    <a:cubicBezTo>
                      <a:pt x="107424" y="108000"/>
                      <a:pt x="83424" y="119091"/>
                      <a:pt x="65369" y="119929"/>
                    </a:cubicBezTo>
                    <a:cubicBezTo>
                      <a:pt x="47313" y="120767"/>
                      <a:pt x="16487" y="114126"/>
                      <a:pt x="5918" y="101746"/>
                    </a:cubicBezTo>
                    <a:cubicBezTo>
                      <a:pt x="-4650" y="89366"/>
                      <a:pt x="634" y="70732"/>
                      <a:pt x="8560" y="60351"/>
                    </a:cubicBezTo>
                    <a:cubicBezTo>
                      <a:pt x="16487" y="49970"/>
                      <a:pt x="47974" y="19407"/>
                      <a:pt x="49515" y="0"/>
                    </a:cubicBezTo>
                    <a:close/>
                  </a:path>
                </a:pathLst>
              </a:custGeom>
              <a:solidFill>
                <a:srgbClr val="00B0F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2951" name="Google Shape;2951;p110"/>
          <p:cNvGrpSpPr/>
          <p:nvPr/>
        </p:nvGrpSpPr>
        <p:grpSpPr>
          <a:xfrm>
            <a:off x="6745161" y="2343492"/>
            <a:ext cx="203466" cy="174131"/>
            <a:chOff x="102991" y="3442959"/>
            <a:chExt cx="1815041" cy="993900"/>
          </a:xfrm>
        </p:grpSpPr>
        <p:grpSp>
          <p:nvGrpSpPr>
            <p:cNvPr id="2952" name="Google Shape;2952;p110"/>
            <p:cNvGrpSpPr/>
            <p:nvPr/>
          </p:nvGrpSpPr>
          <p:grpSpPr>
            <a:xfrm>
              <a:off x="102991" y="3442959"/>
              <a:ext cx="1308000" cy="993900"/>
              <a:chOff x="568325" y="1362075"/>
              <a:chExt cx="1308000" cy="993900"/>
            </a:xfrm>
          </p:grpSpPr>
          <p:sp>
            <p:nvSpPr>
              <p:cNvPr id="2953" name="Google Shape;2953;p110"/>
              <p:cNvSpPr/>
              <p:nvPr/>
            </p:nvSpPr>
            <p:spPr>
              <a:xfrm>
                <a:off x="568325" y="1362075"/>
                <a:ext cx="1308000" cy="993900"/>
              </a:xfrm>
              <a:custGeom>
                <a:avLst/>
                <a:gdLst/>
                <a:ahLst/>
                <a:cxnLst/>
                <a:rect l="l" t="t" r="r" b="b"/>
                <a:pathLst>
                  <a:path w="120000" h="120000" extrusionOk="0">
                    <a:moveTo>
                      <a:pt x="58252" y="34888"/>
                    </a:moveTo>
                    <a:lnTo>
                      <a:pt x="59708" y="8051"/>
                    </a:lnTo>
                    <a:lnTo>
                      <a:pt x="63203" y="33354"/>
                    </a:lnTo>
                    <a:lnTo>
                      <a:pt x="70776" y="15335"/>
                    </a:lnTo>
                    <a:lnTo>
                      <a:pt x="67864" y="34504"/>
                    </a:lnTo>
                    <a:lnTo>
                      <a:pt x="92621" y="11884"/>
                    </a:lnTo>
                    <a:lnTo>
                      <a:pt x="73398" y="41789"/>
                    </a:lnTo>
                    <a:lnTo>
                      <a:pt x="91165" y="37955"/>
                    </a:lnTo>
                    <a:lnTo>
                      <a:pt x="76310" y="48690"/>
                    </a:lnTo>
                    <a:lnTo>
                      <a:pt x="120000" y="53674"/>
                    </a:lnTo>
                    <a:lnTo>
                      <a:pt x="75145" y="60575"/>
                    </a:lnTo>
                    <a:lnTo>
                      <a:pt x="88252" y="74376"/>
                    </a:lnTo>
                    <a:lnTo>
                      <a:pt x="71650" y="68626"/>
                    </a:lnTo>
                    <a:lnTo>
                      <a:pt x="92330" y="120000"/>
                    </a:lnTo>
                    <a:lnTo>
                      <a:pt x="66699" y="70926"/>
                    </a:lnTo>
                    <a:lnTo>
                      <a:pt x="64660" y="81277"/>
                    </a:lnTo>
                    <a:lnTo>
                      <a:pt x="62038" y="72843"/>
                    </a:lnTo>
                    <a:lnTo>
                      <a:pt x="58834" y="83961"/>
                    </a:lnTo>
                    <a:lnTo>
                      <a:pt x="58834" y="75143"/>
                    </a:lnTo>
                    <a:lnTo>
                      <a:pt x="50970" y="87795"/>
                    </a:lnTo>
                    <a:lnTo>
                      <a:pt x="54466" y="70543"/>
                    </a:lnTo>
                    <a:lnTo>
                      <a:pt x="18640" y="111948"/>
                    </a:lnTo>
                    <a:lnTo>
                      <a:pt x="48932" y="64792"/>
                    </a:lnTo>
                    <a:lnTo>
                      <a:pt x="36116" y="67092"/>
                    </a:lnTo>
                    <a:lnTo>
                      <a:pt x="48349" y="58274"/>
                    </a:lnTo>
                    <a:lnTo>
                      <a:pt x="0" y="49840"/>
                    </a:lnTo>
                    <a:lnTo>
                      <a:pt x="47184" y="47923"/>
                    </a:lnTo>
                    <a:lnTo>
                      <a:pt x="35533" y="37571"/>
                    </a:lnTo>
                    <a:lnTo>
                      <a:pt x="48932" y="41789"/>
                    </a:lnTo>
                    <a:lnTo>
                      <a:pt x="32621" y="0"/>
                    </a:lnTo>
                    <a:lnTo>
                      <a:pt x="58252" y="34888"/>
                    </a:lnTo>
                    <a:lnTo>
                      <a:pt x="58252" y="34888"/>
                    </a:lnTo>
                    <a:close/>
                  </a:path>
                </a:pathLst>
              </a:custGeom>
              <a:solidFill>
                <a:srgbClr val="F6A4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4" name="Google Shape;2954;p110"/>
              <p:cNvSpPr/>
              <p:nvPr/>
            </p:nvSpPr>
            <p:spPr>
              <a:xfrm>
                <a:off x="1117600" y="1670050"/>
                <a:ext cx="254100" cy="266700"/>
              </a:xfrm>
              <a:custGeom>
                <a:avLst/>
                <a:gdLst/>
                <a:ahLst/>
                <a:cxnLst/>
                <a:rect l="l" t="t" r="r" b="b"/>
                <a:pathLst>
                  <a:path w="120000" h="120000" extrusionOk="0">
                    <a:moveTo>
                      <a:pt x="48000" y="1428"/>
                    </a:moveTo>
                    <a:lnTo>
                      <a:pt x="48000" y="1428"/>
                    </a:lnTo>
                    <a:lnTo>
                      <a:pt x="60000" y="0"/>
                    </a:lnTo>
                    <a:lnTo>
                      <a:pt x="72000" y="1428"/>
                    </a:lnTo>
                    <a:lnTo>
                      <a:pt x="82500" y="4285"/>
                    </a:lnTo>
                    <a:lnTo>
                      <a:pt x="93000" y="10000"/>
                    </a:lnTo>
                    <a:lnTo>
                      <a:pt x="102000" y="17142"/>
                    </a:lnTo>
                    <a:lnTo>
                      <a:pt x="109500" y="25714"/>
                    </a:lnTo>
                    <a:lnTo>
                      <a:pt x="115500" y="35714"/>
                    </a:lnTo>
                    <a:lnTo>
                      <a:pt x="118500" y="48571"/>
                    </a:lnTo>
                    <a:lnTo>
                      <a:pt x="118500" y="48571"/>
                    </a:lnTo>
                    <a:lnTo>
                      <a:pt x="120000" y="60000"/>
                    </a:lnTo>
                    <a:lnTo>
                      <a:pt x="118500" y="71428"/>
                    </a:lnTo>
                    <a:lnTo>
                      <a:pt x="115500" y="82857"/>
                    </a:lnTo>
                    <a:lnTo>
                      <a:pt x="109500" y="92857"/>
                    </a:lnTo>
                    <a:lnTo>
                      <a:pt x="103500" y="101428"/>
                    </a:lnTo>
                    <a:lnTo>
                      <a:pt x="94500" y="108571"/>
                    </a:lnTo>
                    <a:lnTo>
                      <a:pt x="84000" y="114285"/>
                    </a:lnTo>
                    <a:lnTo>
                      <a:pt x="72000" y="118571"/>
                    </a:lnTo>
                    <a:lnTo>
                      <a:pt x="72000" y="118571"/>
                    </a:lnTo>
                    <a:lnTo>
                      <a:pt x="60000" y="120000"/>
                    </a:lnTo>
                    <a:lnTo>
                      <a:pt x="48000" y="118571"/>
                    </a:lnTo>
                    <a:lnTo>
                      <a:pt x="37500" y="115714"/>
                    </a:lnTo>
                    <a:lnTo>
                      <a:pt x="27000" y="110000"/>
                    </a:lnTo>
                    <a:lnTo>
                      <a:pt x="18000" y="102857"/>
                    </a:lnTo>
                    <a:lnTo>
                      <a:pt x="10500" y="94285"/>
                    </a:lnTo>
                    <a:lnTo>
                      <a:pt x="6000" y="82857"/>
                    </a:lnTo>
                    <a:lnTo>
                      <a:pt x="1500" y="71428"/>
                    </a:lnTo>
                    <a:lnTo>
                      <a:pt x="1500" y="71428"/>
                    </a:lnTo>
                    <a:lnTo>
                      <a:pt x="0" y="60000"/>
                    </a:lnTo>
                    <a:lnTo>
                      <a:pt x="1500" y="48571"/>
                    </a:lnTo>
                    <a:lnTo>
                      <a:pt x="4500" y="37142"/>
                    </a:lnTo>
                    <a:lnTo>
                      <a:pt x="10500" y="27142"/>
                    </a:lnTo>
                    <a:lnTo>
                      <a:pt x="18000" y="18571"/>
                    </a:lnTo>
                    <a:lnTo>
                      <a:pt x="27000" y="11428"/>
                    </a:lnTo>
                    <a:lnTo>
                      <a:pt x="37500" y="5714"/>
                    </a:lnTo>
                    <a:lnTo>
                      <a:pt x="48000" y="1428"/>
                    </a:lnTo>
                    <a:lnTo>
                      <a:pt x="48000" y="1428"/>
                    </a:lnTo>
                    <a:close/>
                  </a:path>
                </a:pathLst>
              </a:custGeom>
              <a:solidFill>
                <a:srgbClr val="FFD5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5" name="Google Shape;2955;p110"/>
              <p:cNvSpPr/>
              <p:nvPr/>
            </p:nvSpPr>
            <p:spPr>
              <a:xfrm>
                <a:off x="1149350" y="1701800"/>
                <a:ext cx="190500" cy="203100"/>
              </a:xfrm>
              <a:custGeom>
                <a:avLst/>
                <a:gdLst/>
                <a:ahLst/>
                <a:cxnLst/>
                <a:rect l="l" t="t" r="r" b="b"/>
                <a:pathLst>
                  <a:path w="120000" h="120000" extrusionOk="0">
                    <a:moveTo>
                      <a:pt x="48000" y="1875"/>
                    </a:moveTo>
                    <a:lnTo>
                      <a:pt x="48000" y="1875"/>
                    </a:lnTo>
                    <a:lnTo>
                      <a:pt x="60000" y="0"/>
                    </a:lnTo>
                    <a:lnTo>
                      <a:pt x="72000" y="1875"/>
                    </a:lnTo>
                    <a:lnTo>
                      <a:pt x="84000" y="5625"/>
                    </a:lnTo>
                    <a:lnTo>
                      <a:pt x="94000" y="11250"/>
                    </a:lnTo>
                    <a:lnTo>
                      <a:pt x="102000" y="16875"/>
                    </a:lnTo>
                    <a:lnTo>
                      <a:pt x="110000" y="26250"/>
                    </a:lnTo>
                    <a:lnTo>
                      <a:pt x="116000" y="37500"/>
                    </a:lnTo>
                    <a:lnTo>
                      <a:pt x="120000" y="48750"/>
                    </a:lnTo>
                    <a:lnTo>
                      <a:pt x="120000" y="48750"/>
                    </a:lnTo>
                    <a:lnTo>
                      <a:pt x="120000" y="60000"/>
                    </a:lnTo>
                    <a:lnTo>
                      <a:pt x="120000" y="71250"/>
                    </a:lnTo>
                    <a:lnTo>
                      <a:pt x="116000" y="82500"/>
                    </a:lnTo>
                    <a:lnTo>
                      <a:pt x="110000" y="93750"/>
                    </a:lnTo>
                    <a:lnTo>
                      <a:pt x="104000" y="101250"/>
                    </a:lnTo>
                    <a:lnTo>
                      <a:pt x="94000" y="108750"/>
                    </a:lnTo>
                    <a:lnTo>
                      <a:pt x="84000" y="114375"/>
                    </a:lnTo>
                    <a:lnTo>
                      <a:pt x="72000" y="118125"/>
                    </a:lnTo>
                    <a:lnTo>
                      <a:pt x="72000" y="118125"/>
                    </a:lnTo>
                    <a:lnTo>
                      <a:pt x="60000" y="120000"/>
                    </a:lnTo>
                    <a:lnTo>
                      <a:pt x="48000" y="118125"/>
                    </a:lnTo>
                    <a:lnTo>
                      <a:pt x="38000" y="116250"/>
                    </a:lnTo>
                    <a:lnTo>
                      <a:pt x="26000" y="110625"/>
                    </a:lnTo>
                    <a:lnTo>
                      <a:pt x="18000" y="103125"/>
                    </a:lnTo>
                    <a:lnTo>
                      <a:pt x="10000" y="93750"/>
                    </a:lnTo>
                    <a:lnTo>
                      <a:pt x="4000" y="84375"/>
                    </a:lnTo>
                    <a:lnTo>
                      <a:pt x="0" y="73125"/>
                    </a:lnTo>
                    <a:lnTo>
                      <a:pt x="0" y="73125"/>
                    </a:lnTo>
                    <a:lnTo>
                      <a:pt x="0" y="60000"/>
                    </a:lnTo>
                    <a:lnTo>
                      <a:pt x="0" y="48750"/>
                    </a:lnTo>
                    <a:lnTo>
                      <a:pt x="4000" y="37500"/>
                    </a:lnTo>
                    <a:lnTo>
                      <a:pt x="10000" y="28125"/>
                    </a:lnTo>
                    <a:lnTo>
                      <a:pt x="16000" y="18750"/>
                    </a:lnTo>
                    <a:lnTo>
                      <a:pt x="26000" y="11250"/>
                    </a:lnTo>
                    <a:lnTo>
                      <a:pt x="36000" y="5625"/>
                    </a:lnTo>
                    <a:lnTo>
                      <a:pt x="48000" y="1875"/>
                    </a:lnTo>
                    <a:lnTo>
                      <a:pt x="48000" y="1875"/>
                    </a:lnTo>
                    <a:close/>
                  </a:path>
                </a:pathLst>
              </a:custGeom>
              <a:solidFill>
                <a:srgbClr val="FBE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56" name="Google Shape;2956;p110"/>
            <p:cNvGrpSpPr/>
            <p:nvPr/>
          </p:nvGrpSpPr>
          <p:grpSpPr>
            <a:xfrm>
              <a:off x="694391" y="3789231"/>
              <a:ext cx="1018409" cy="487402"/>
              <a:chOff x="2038350" y="1787525"/>
              <a:chExt cx="1479600" cy="708125"/>
            </a:xfrm>
          </p:grpSpPr>
          <p:sp>
            <p:nvSpPr>
              <p:cNvPr id="2957" name="Google Shape;2957;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B4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8" name="Google Shape;2958;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C3E0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9" name="Google Shape;2959;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DDEA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0" name="Google Shape;2960;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9ED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61" name="Google Shape;2961;p110"/>
            <p:cNvGrpSpPr/>
            <p:nvPr/>
          </p:nvGrpSpPr>
          <p:grpSpPr>
            <a:xfrm>
              <a:off x="1142277" y="3698588"/>
              <a:ext cx="775754" cy="371270"/>
              <a:chOff x="2038350" y="1787525"/>
              <a:chExt cx="1479600" cy="708125"/>
            </a:xfrm>
          </p:grpSpPr>
          <p:sp>
            <p:nvSpPr>
              <p:cNvPr id="2962" name="Google Shape;2962;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B4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3" name="Google Shape;2963;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C3E0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4" name="Google Shape;2964;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DDEA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5" name="Google Shape;2965;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9ED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2966" name="Google Shape;2966;p110"/>
          <p:cNvGrpSpPr/>
          <p:nvPr/>
        </p:nvGrpSpPr>
        <p:grpSpPr>
          <a:xfrm>
            <a:off x="6745161" y="1753205"/>
            <a:ext cx="203466" cy="174131"/>
            <a:chOff x="102991" y="3442959"/>
            <a:chExt cx="1815041" cy="993900"/>
          </a:xfrm>
        </p:grpSpPr>
        <p:grpSp>
          <p:nvGrpSpPr>
            <p:cNvPr id="2967" name="Google Shape;2967;p110"/>
            <p:cNvGrpSpPr/>
            <p:nvPr/>
          </p:nvGrpSpPr>
          <p:grpSpPr>
            <a:xfrm>
              <a:off x="102991" y="3442959"/>
              <a:ext cx="1308000" cy="993900"/>
              <a:chOff x="568325" y="1362075"/>
              <a:chExt cx="1308000" cy="993900"/>
            </a:xfrm>
          </p:grpSpPr>
          <p:sp>
            <p:nvSpPr>
              <p:cNvPr id="2968" name="Google Shape;2968;p110"/>
              <p:cNvSpPr/>
              <p:nvPr/>
            </p:nvSpPr>
            <p:spPr>
              <a:xfrm>
                <a:off x="568325" y="1362075"/>
                <a:ext cx="1308000" cy="993900"/>
              </a:xfrm>
              <a:custGeom>
                <a:avLst/>
                <a:gdLst/>
                <a:ahLst/>
                <a:cxnLst/>
                <a:rect l="l" t="t" r="r" b="b"/>
                <a:pathLst>
                  <a:path w="120000" h="120000" extrusionOk="0">
                    <a:moveTo>
                      <a:pt x="58252" y="34888"/>
                    </a:moveTo>
                    <a:lnTo>
                      <a:pt x="59708" y="8051"/>
                    </a:lnTo>
                    <a:lnTo>
                      <a:pt x="63203" y="33354"/>
                    </a:lnTo>
                    <a:lnTo>
                      <a:pt x="70776" y="15335"/>
                    </a:lnTo>
                    <a:lnTo>
                      <a:pt x="67864" y="34504"/>
                    </a:lnTo>
                    <a:lnTo>
                      <a:pt x="92621" y="11884"/>
                    </a:lnTo>
                    <a:lnTo>
                      <a:pt x="73398" y="41789"/>
                    </a:lnTo>
                    <a:lnTo>
                      <a:pt x="91165" y="37955"/>
                    </a:lnTo>
                    <a:lnTo>
                      <a:pt x="76310" y="48690"/>
                    </a:lnTo>
                    <a:lnTo>
                      <a:pt x="120000" y="53674"/>
                    </a:lnTo>
                    <a:lnTo>
                      <a:pt x="75145" y="60575"/>
                    </a:lnTo>
                    <a:lnTo>
                      <a:pt x="88252" y="74376"/>
                    </a:lnTo>
                    <a:lnTo>
                      <a:pt x="71650" y="68626"/>
                    </a:lnTo>
                    <a:lnTo>
                      <a:pt x="92330" y="120000"/>
                    </a:lnTo>
                    <a:lnTo>
                      <a:pt x="66699" y="70926"/>
                    </a:lnTo>
                    <a:lnTo>
                      <a:pt x="64660" y="81277"/>
                    </a:lnTo>
                    <a:lnTo>
                      <a:pt x="62038" y="72843"/>
                    </a:lnTo>
                    <a:lnTo>
                      <a:pt x="58834" y="83961"/>
                    </a:lnTo>
                    <a:lnTo>
                      <a:pt x="58834" y="75143"/>
                    </a:lnTo>
                    <a:lnTo>
                      <a:pt x="50970" y="87795"/>
                    </a:lnTo>
                    <a:lnTo>
                      <a:pt x="54466" y="70543"/>
                    </a:lnTo>
                    <a:lnTo>
                      <a:pt x="18640" y="111948"/>
                    </a:lnTo>
                    <a:lnTo>
                      <a:pt x="48932" y="64792"/>
                    </a:lnTo>
                    <a:lnTo>
                      <a:pt x="36116" y="67092"/>
                    </a:lnTo>
                    <a:lnTo>
                      <a:pt x="48349" y="58274"/>
                    </a:lnTo>
                    <a:lnTo>
                      <a:pt x="0" y="49840"/>
                    </a:lnTo>
                    <a:lnTo>
                      <a:pt x="47184" y="47923"/>
                    </a:lnTo>
                    <a:lnTo>
                      <a:pt x="35533" y="37571"/>
                    </a:lnTo>
                    <a:lnTo>
                      <a:pt x="48932" y="41789"/>
                    </a:lnTo>
                    <a:lnTo>
                      <a:pt x="32621" y="0"/>
                    </a:lnTo>
                    <a:lnTo>
                      <a:pt x="58252" y="34888"/>
                    </a:lnTo>
                    <a:lnTo>
                      <a:pt x="58252" y="34888"/>
                    </a:lnTo>
                    <a:close/>
                  </a:path>
                </a:pathLst>
              </a:custGeom>
              <a:solidFill>
                <a:srgbClr val="F6A4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9" name="Google Shape;2969;p110"/>
              <p:cNvSpPr/>
              <p:nvPr/>
            </p:nvSpPr>
            <p:spPr>
              <a:xfrm>
                <a:off x="1117600" y="1670050"/>
                <a:ext cx="254100" cy="266700"/>
              </a:xfrm>
              <a:custGeom>
                <a:avLst/>
                <a:gdLst/>
                <a:ahLst/>
                <a:cxnLst/>
                <a:rect l="l" t="t" r="r" b="b"/>
                <a:pathLst>
                  <a:path w="120000" h="120000" extrusionOk="0">
                    <a:moveTo>
                      <a:pt x="48000" y="1428"/>
                    </a:moveTo>
                    <a:lnTo>
                      <a:pt x="48000" y="1428"/>
                    </a:lnTo>
                    <a:lnTo>
                      <a:pt x="60000" y="0"/>
                    </a:lnTo>
                    <a:lnTo>
                      <a:pt x="72000" y="1428"/>
                    </a:lnTo>
                    <a:lnTo>
                      <a:pt x="82500" y="4285"/>
                    </a:lnTo>
                    <a:lnTo>
                      <a:pt x="93000" y="10000"/>
                    </a:lnTo>
                    <a:lnTo>
                      <a:pt x="102000" y="17142"/>
                    </a:lnTo>
                    <a:lnTo>
                      <a:pt x="109500" y="25714"/>
                    </a:lnTo>
                    <a:lnTo>
                      <a:pt x="115500" y="35714"/>
                    </a:lnTo>
                    <a:lnTo>
                      <a:pt x="118500" y="48571"/>
                    </a:lnTo>
                    <a:lnTo>
                      <a:pt x="118500" y="48571"/>
                    </a:lnTo>
                    <a:lnTo>
                      <a:pt x="120000" y="60000"/>
                    </a:lnTo>
                    <a:lnTo>
                      <a:pt x="118500" y="71428"/>
                    </a:lnTo>
                    <a:lnTo>
                      <a:pt x="115500" y="82857"/>
                    </a:lnTo>
                    <a:lnTo>
                      <a:pt x="109500" y="92857"/>
                    </a:lnTo>
                    <a:lnTo>
                      <a:pt x="103500" y="101428"/>
                    </a:lnTo>
                    <a:lnTo>
                      <a:pt x="94500" y="108571"/>
                    </a:lnTo>
                    <a:lnTo>
                      <a:pt x="84000" y="114285"/>
                    </a:lnTo>
                    <a:lnTo>
                      <a:pt x="72000" y="118571"/>
                    </a:lnTo>
                    <a:lnTo>
                      <a:pt x="72000" y="118571"/>
                    </a:lnTo>
                    <a:lnTo>
                      <a:pt x="60000" y="120000"/>
                    </a:lnTo>
                    <a:lnTo>
                      <a:pt x="48000" y="118571"/>
                    </a:lnTo>
                    <a:lnTo>
                      <a:pt x="37500" y="115714"/>
                    </a:lnTo>
                    <a:lnTo>
                      <a:pt x="27000" y="110000"/>
                    </a:lnTo>
                    <a:lnTo>
                      <a:pt x="18000" y="102857"/>
                    </a:lnTo>
                    <a:lnTo>
                      <a:pt x="10500" y="94285"/>
                    </a:lnTo>
                    <a:lnTo>
                      <a:pt x="6000" y="82857"/>
                    </a:lnTo>
                    <a:lnTo>
                      <a:pt x="1500" y="71428"/>
                    </a:lnTo>
                    <a:lnTo>
                      <a:pt x="1500" y="71428"/>
                    </a:lnTo>
                    <a:lnTo>
                      <a:pt x="0" y="60000"/>
                    </a:lnTo>
                    <a:lnTo>
                      <a:pt x="1500" y="48571"/>
                    </a:lnTo>
                    <a:lnTo>
                      <a:pt x="4500" y="37142"/>
                    </a:lnTo>
                    <a:lnTo>
                      <a:pt x="10500" y="27142"/>
                    </a:lnTo>
                    <a:lnTo>
                      <a:pt x="18000" y="18571"/>
                    </a:lnTo>
                    <a:lnTo>
                      <a:pt x="27000" y="11428"/>
                    </a:lnTo>
                    <a:lnTo>
                      <a:pt x="37500" y="5714"/>
                    </a:lnTo>
                    <a:lnTo>
                      <a:pt x="48000" y="1428"/>
                    </a:lnTo>
                    <a:lnTo>
                      <a:pt x="48000" y="1428"/>
                    </a:lnTo>
                    <a:close/>
                  </a:path>
                </a:pathLst>
              </a:custGeom>
              <a:solidFill>
                <a:srgbClr val="FFD5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0" name="Google Shape;2970;p110"/>
              <p:cNvSpPr/>
              <p:nvPr/>
            </p:nvSpPr>
            <p:spPr>
              <a:xfrm>
                <a:off x="1149350" y="1701800"/>
                <a:ext cx="190500" cy="203100"/>
              </a:xfrm>
              <a:custGeom>
                <a:avLst/>
                <a:gdLst/>
                <a:ahLst/>
                <a:cxnLst/>
                <a:rect l="l" t="t" r="r" b="b"/>
                <a:pathLst>
                  <a:path w="120000" h="120000" extrusionOk="0">
                    <a:moveTo>
                      <a:pt x="48000" y="1875"/>
                    </a:moveTo>
                    <a:lnTo>
                      <a:pt x="48000" y="1875"/>
                    </a:lnTo>
                    <a:lnTo>
                      <a:pt x="60000" y="0"/>
                    </a:lnTo>
                    <a:lnTo>
                      <a:pt x="72000" y="1875"/>
                    </a:lnTo>
                    <a:lnTo>
                      <a:pt x="84000" y="5625"/>
                    </a:lnTo>
                    <a:lnTo>
                      <a:pt x="94000" y="11250"/>
                    </a:lnTo>
                    <a:lnTo>
                      <a:pt x="102000" y="16875"/>
                    </a:lnTo>
                    <a:lnTo>
                      <a:pt x="110000" y="26250"/>
                    </a:lnTo>
                    <a:lnTo>
                      <a:pt x="116000" y="37500"/>
                    </a:lnTo>
                    <a:lnTo>
                      <a:pt x="120000" y="48750"/>
                    </a:lnTo>
                    <a:lnTo>
                      <a:pt x="120000" y="48750"/>
                    </a:lnTo>
                    <a:lnTo>
                      <a:pt x="120000" y="60000"/>
                    </a:lnTo>
                    <a:lnTo>
                      <a:pt x="120000" y="71250"/>
                    </a:lnTo>
                    <a:lnTo>
                      <a:pt x="116000" y="82500"/>
                    </a:lnTo>
                    <a:lnTo>
                      <a:pt x="110000" y="93750"/>
                    </a:lnTo>
                    <a:lnTo>
                      <a:pt x="104000" y="101250"/>
                    </a:lnTo>
                    <a:lnTo>
                      <a:pt x="94000" y="108750"/>
                    </a:lnTo>
                    <a:lnTo>
                      <a:pt x="84000" y="114375"/>
                    </a:lnTo>
                    <a:lnTo>
                      <a:pt x="72000" y="118125"/>
                    </a:lnTo>
                    <a:lnTo>
                      <a:pt x="72000" y="118125"/>
                    </a:lnTo>
                    <a:lnTo>
                      <a:pt x="60000" y="120000"/>
                    </a:lnTo>
                    <a:lnTo>
                      <a:pt x="48000" y="118125"/>
                    </a:lnTo>
                    <a:lnTo>
                      <a:pt x="38000" y="116250"/>
                    </a:lnTo>
                    <a:lnTo>
                      <a:pt x="26000" y="110625"/>
                    </a:lnTo>
                    <a:lnTo>
                      <a:pt x="18000" y="103125"/>
                    </a:lnTo>
                    <a:lnTo>
                      <a:pt x="10000" y="93750"/>
                    </a:lnTo>
                    <a:lnTo>
                      <a:pt x="4000" y="84375"/>
                    </a:lnTo>
                    <a:lnTo>
                      <a:pt x="0" y="73125"/>
                    </a:lnTo>
                    <a:lnTo>
                      <a:pt x="0" y="73125"/>
                    </a:lnTo>
                    <a:lnTo>
                      <a:pt x="0" y="60000"/>
                    </a:lnTo>
                    <a:lnTo>
                      <a:pt x="0" y="48750"/>
                    </a:lnTo>
                    <a:lnTo>
                      <a:pt x="4000" y="37500"/>
                    </a:lnTo>
                    <a:lnTo>
                      <a:pt x="10000" y="28125"/>
                    </a:lnTo>
                    <a:lnTo>
                      <a:pt x="16000" y="18750"/>
                    </a:lnTo>
                    <a:lnTo>
                      <a:pt x="26000" y="11250"/>
                    </a:lnTo>
                    <a:lnTo>
                      <a:pt x="36000" y="5625"/>
                    </a:lnTo>
                    <a:lnTo>
                      <a:pt x="48000" y="1875"/>
                    </a:lnTo>
                    <a:lnTo>
                      <a:pt x="48000" y="1875"/>
                    </a:lnTo>
                    <a:close/>
                  </a:path>
                </a:pathLst>
              </a:custGeom>
              <a:solidFill>
                <a:srgbClr val="FBE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71" name="Google Shape;2971;p110"/>
            <p:cNvGrpSpPr/>
            <p:nvPr/>
          </p:nvGrpSpPr>
          <p:grpSpPr>
            <a:xfrm>
              <a:off x="694391" y="3789231"/>
              <a:ext cx="1018409" cy="487402"/>
              <a:chOff x="2038350" y="1787525"/>
              <a:chExt cx="1479600" cy="708125"/>
            </a:xfrm>
          </p:grpSpPr>
          <p:sp>
            <p:nvSpPr>
              <p:cNvPr id="2972" name="Google Shape;2972;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B4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3" name="Google Shape;2973;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C3E0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4" name="Google Shape;2974;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DDEA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5" name="Google Shape;2975;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9ED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76" name="Google Shape;2976;p110"/>
            <p:cNvGrpSpPr/>
            <p:nvPr/>
          </p:nvGrpSpPr>
          <p:grpSpPr>
            <a:xfrm>
              <a:off x="1142277" y="3698588"/>
              <a:ext cx="775754" cy="371270"/>
              <a:chOff x="2038350" y="1787525"/>
              <a:chExt cx="1479600" cy="708125"/>
            </a:xfrm>
          </p:grpSpPr>
          <p:sp>
            <p:nvSpPr>
              <p:cNvPr id="2977" name="Google Shape;2977;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B4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8" name="Google Shape;2978;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C3E0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9" name="Google Shape;2979;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DDEA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0" name="Google Shape;2980;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9ED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2981" name="Google Shape;2981;p110"/>
          <p:cNvGrpSpPr/>
          <p:nvPr/>
        </p:nvGrpSpPr>
        <p:grpSpPr>
          <a:xfrm>
            <a:off x="7448042" y="2985213"/>
            <a:ext cx="203466" cy="174131"/>
            <a:chOff x="102991" y="3442959"/>
            <a:chExt cx="1815041" cy="993900"/>
          </a:xfrm>
        </p:grpSpPr>
        <p:grpSp>
          <p:nvGrpSpPr>
            <p:cNvPr id="2982" name="Google Shape;2982;p110"/>
            <p:cNvGrpSpPr/>
            <p:nvPr/>
          </p:nvGrpSpPr>
          <p:grpSpPr>
            <a:xfrm>
              <a:off x="102991" y="3442959"/>
              <a:ext cx="1308000" cy="993900"/>
              <a:chOff x="568325" y="1362075"/>
              <a:chExt cx="1308000" cy="993900"/>
            </a:xfrm>
          </p:grpSpPr>
          <p:sp>
            <p:nvSpPr>
              <p:cNvPr id="2983" name="Google Shape;2983;p110"/>
              <p:cNvSpPr/>
              <p:nvPr/>
            </p:nvSpPr>
            <p:spPr>
              <a:xfrm>
                <a:off x="568325" y="1362075"/>
                <a:ext cx="1308000" cy="993900"/>
              </a:xfrm>
              <a:custGeom>
                <a:avLst/>
                <a:gdLst/>
                <a:ahLst/>
                <a:cxnLst/>
                <a:rect l="l" t="t" r="r" b="b"/>
                <a:pathLst>
                  <a:path w="120000" h="120000" extrusionOk="0">
                    <a:moveTo>
                      <a:pt x="58252" y="34888"/>
                    </a:moveTo>
                    <a:lnTo>
                      <a:pt x="59708" y="8051"/>
                    </a:lnTo>
                    <a:lnTo>
                      <a:pt x="63203" y="33354"/>
                    </a:lnTo>
                    <a:lnTo>
                      <a:pt x="70776" y="15335"/>
                    </a:lnTo>
                    <a:lnTo>
                      <a:pt x="67864" y="34504"/>
                    </a:lnTo>
                    <a:lnTo>
                      <a:pt x="92621" y="11884"/>
                    </a:lnTo>
                    <a:lnTo>
                      <a:pt x="73398" y="41789"/>
                    </a:lnTo>
                    <a:lnTo>
                      <a:pt x="91165" y="37955"/>
                    </a:lnTo>
                    <a:lnTo>
                      <a:pt x="76310" y="48690"/>
                    </a:lnTo>
                    <a:lnTo>
                      <a:pt x="120000" y="53674"/>
                    </a:lnTo>
                    <a:lnTo>
                      <a:pt x="75145" y="60575"/>
                    </a:lnTo>
                    <a:lnTo>
                      <a:pt x="88252" y="74376"/>
                    </a:lnTo>
                    <a:lnTo>
                      <a:pt x="71650" y="68626"/>
                    </a:lnTo>
                    <a:lnTo>
                      <a:pt x="92330" y="120000"/>
                    </a:lnTo>
                    <a:lnTo>
                      <a:pt x="66699" y="70926"/>
                    </a:lnTo>
                    <a:lnTo>
                      <a:pt x="64660" y="81277"/>
                    </a:lnTo>
                    <a:lnTo>
                      <a:pt x="62038" y="72843"/>
                    </a:lnTo>
                    <a:lnTo>
                      <a:pt x="58834" y="83961"/>
                    </a:lnTo>
                    <a:lnTo>
                      <a:pt x="58834" y="75143"/>
                    </a:lnTo>
                    <a:lnTo>
                      <a:pt x="50970" y="87795"/>
                    </a:lnTo>
                    <a:lnTo>
                      <a:pt x="54466" y="70543"/>
                    </a:lnTo>
                    <a:lnTo>
                      <a:pt x="18640" y="111948"/>
                    </a:lnTo>
                    <a:lnTo>
                      <a:pt x="48932" y="64792"/>
                    </a:lnTo>
                    <a:lnTo>
                      <a:pt x="36116" y="67092"/>
                    </a:lnTo>
                    <a:lnTo>
                      <a:pt x="48349" y="58274"/>
                    </a:lnTo>
                    <a:lnTo>
                      <a:pt x="0" y="49840"/>
                    </a:lnTo>
                    <a:lnTo>
                      <a:pt x="47184" y="47923"/>
                    </a:lnTo>
                    <a:lnTo>
                      <a:pt x="35533" y="37571"/>
                    </a:lnTo>
                    <a:lnTo>
                      <a:pt x="48932" y="41789"/>
                    </a:lnTo>
                    <a:lnTo>
                      <a:pt x="32621" y="0"/>
                    </a:lnTo>
                    <a:lnTo>
                      <a:pt x="58252" y="34888"/>
                    </a:lnTo>
                    <a:lnTo>
                      <a:pt x="58252" y="34888"/>
                    </a:lnTo>
                    <a:close/>
                  </a:path>
                </a:pathLst>
              </a:custGeom>
              <a:solidFill>
                <a:srgbClr val="F6A4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4" name="Google Shape;2984;p110"/>
              <p:cNvSpPr/>
              <p:nvPr/>
            </p:nvSpPr>
            <p:spPr>
              <a:xfrm>
                <a:off x="1117600" y="1670050"/>
                <a:ext cx="254100" cy="266700"/>
              </a:xfrm>
              <a:custGeom>
                <a:avLst/>
                <a:gdLst/>
                <a:ahLst/>
                <a:cxnLst/>
                <a:rect l="l" t="t" r="r" b="b"/>
                <a:pathLst>
                  <a:path w="120000" h="120000" extrusionOk="0">
                    <a:moveTo>
                      <a:pt x="48000" y="1428"/>
                    </a:moveTo>
                    <a:lnTo>
                      <a:pt x="48000" y="1428"/>
                    </a:lnTo>
                    <a:lnTo>
                      <a:pt x="60000" y="0"/>
                    </a:lnTo>
                    <a:lnTo>
                      <a:pt x="72000" y="1428"/>
                    </a:lnTo>
                    <a:lnTo>
                      <a:pt x="82500" y="4285"/>
                    </a:lnTo>
                    <a:lnTo>
                      <a:pt x="93000" y="10000"/>
                    </a:lnTo>
                    <a:lnTo>
                      <a:pt x="102000" y="17142"/>
                    </a:lnTo>
                    <a:lnTo>
                      <a:pt x="109500" y="25714"/>
                    </a:lnTo>
                    <a:lnTo>
                      <a:pt x="115500" y="35714"/>
                    </a:lnTo>
                    <a:lnTo>
                      <a:pt x="118500" y="48571"/>
                    </a:lnTo>
                    <a:lnTo>
                      <a:pt x="118500" y="48571"/>
                    </a:lnTo>
                    <a:lnTo>
                      <a:pt x="120000" y="60000"/>
                    </a:lnTo>
                    <a:lnTo>
                      <a:pt x="118500" y="71428"/>
                    </a:lnTo>
                    <a:lnTo>
                      <a:pt x="115500" y="82857"/>
                    </a:lnTo>
                    <a:lnTo>
                      <a:pt x="109500" y="92857"/>
                    </a:lnTo>
                    <a:lnTo>
                      <a:pt x="103500" y="101428"/>
                    </a:lnTo>
                    <a:lnTo>
                      <a:pt x="94500" y="108571"/>
                    </a:lnTo>
                    <a:lnTo>
                      <a:pt x="84000" y="114285"/>
                    </a:lnTo>
                    <a:lnTo>
                      <a:pt x="72000" y="118571"/>
                    </a:lnTo>
                    <a:lnTo>
                      <a:pt x="72000" y="118571"/>
                    </a:lnTo>
                    <a:lnTo>
                      <a:pt x="60000" y="120000"/>
                    </a:lnTo>
                    <a:lnTo>
                      <a:pt x="48000" y="118571"/>
                    </a:lnTo>
                    <a:lnTo>
                      <a:pt x="37500" y="115714"/>
                    </a:lnTo>
                    <a:lnTo>
                      <a:pt x="27000" y="110000"/>
                    </a:lnTo>
                    <a:lnTo>
                      <a:pt x="18000" y="102857"/>
                    </a:lnTo>
                    <a:lnTo>
                      <a:pt x="10500" y="94285"/>
                    </a:lnTo>
                    <a:lnTo>
                      <a:pt x="6000" y="82857"/>
                    </a:lnTo>
                    <a:lnTo>
                      <a:pt x="1500" y="71428"/>
                    </a:lnTo>
                    <a:lnTo>
                      <a:pt x="1500" y="71428"/>
                    </a:lnTo>
                    <a:lnTo>
                      <a:pt x="0" y="60000"/>
                    </a:lnTo>
                    <a:lnTo>
                      <a:pt x="1500" y="48571"/>
                    </a:lnTo>
                    <a:lnTo>
                      <a:pt x="4500" y="37142"/>
                    </a:lnTo>
                    <a:lnTo>
                      <a:pt x="10500" y="27142"/>
                    </a:lnTo>
                    <a:lnTo>
                      <a:pt x="18000" y="18571"/>
                    </a:lnTo>
                    <a:lnTo>
                      <a:pt x="27000" y="11428"/>
                    </a:lnTo>
                    <a:lnTo>
                      <a:pt x="37500" y="5714"/>
                    </a:lnTo>
                    <a:lnTo>
                      <a:pt x="48000" y="1428"/>
                    </a:lnTo>
                    <a:lnTo>
                      <a:pt x="48000" y="1428"/>
                    </a:lnTo>
                    <a:close/>
                  </a:path>
                </a:pathLst>
              </a:custGeom>
              <a:solidFill>
                <a:srgbClr val="FFD5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5" name="Google Shape;2985;p110"/>
              <p:cNvSpPr/>
              <p:nvPr/>
            </p:nvSpPr>
            <p:spPr>
              <a:xfrm>
                <a:off x="1149350" y="1701800"/>
                <a:ext cx="190500" cy="203100"/>
              </a:xfrm>
              <a:custGeom>
                <a:avLst/>
                <a:gdLst/>
                <a:ahLst/>
                <a:cxnLst/>
                <a:rect l="l" t="t" r="r" b="b"/>
                <a:pathLst>
                  <a:path w="120000" h="120000" extrusionOk="0">
                    <a:moveTo>
                      <a:pt x="48000" y="1875"/>
                    </a:moveTo>
                    <a:lnTo>
                      <a:pt x="48000" y="1875"/>
                    </a:lnTo>
                    <a:lnTo>
                      <a:pt x="60000" y="0"/>
                    </a:lnTo>
                    <a:lnTo>
                      <a:pt x="72000" y="1875"/>
                    </a:lnTo>
                    <a:lnTo>
                      <a:pt x="84000" y="5625"/>
                    </a:lnTo>
                    <a:lnTo>
                      <a:pt x="94000" y="11250"/>
                    </a:lnTo>
                    <a:lnTo>
                      <a:pt x="102000" y="16875"/>
                    </a:lnTo>
                    <a:lnTo>
                      <a:pt x="110000" y="26250"/>
                    </a:lnTo>
                    <a:lnTo>
                      <a:pt x="116000" y="37500"/>
                    </a:lnTo>
                    <a:lnTo>
                      <a:pt x="120000" y="48750"/>
                    </a:lnTo>
                    <a:lnTo>
                      <a:pt x="120000" y="48750"/>
                    </a:lnTo>
                    <a:lnTo>
                      <a:pt x="120000" y="60000"/>
                    </a:lnTo>
                    <a:lnTo>
                      <a:pt x="120000" y="71250"/>
                    </a:lnTo>
                    <a:lnTo>
                      <a:pt x="116000" y="82500"/>
                    </a:lnTo>
                    <a:lnTo>
                      <a:pt x="110000" y="93750"/>
                    </a:lnTo>
                    <a:lnTo>
                      <a:pt x="104000" y="101250"/>
                    </a:lnTo>
                    <a:lnTo>
                      <a:pt x="94000" y="108750"/>
                    </a:lnTo>
                    <a:lnTo>
                      <a:pt x="84000" y="114375"/>
                    </a:lnTo>
                    <a:lnTo>
                      <a:pt x="72000" y="118125"/>
                    </a:lnTo>
                    <a:lnTo>
                      <a:pt x="72000" y="118125"/>
                    </a:lnTo>
                    <a:lnTo>
                      <a:pt x="60000" y="120000"/>
                    </a:lnTo>
                    <a:lnTo>
                      <a:pt x="48000" y="118125"/>
                    </a:lnTo>
                    <a:lnTo>
                      <a:pt x="38000" y="116250"/>
                    </a:lnTo>
                    <a:lnTo>
                      <a:pt x="26000" y="110625"/>
                    </a:lnTo>
                    <a:lnTo>
                      <a:pt x="18000" y="103125"/>
                    </a:lnTo>
                    <a:lnTo>
                      <a:pt x="10000" y="93750"/>
                    </a:lnTo>
                    <a:lnTo>
                      <a:pt x="4000" y="84375"/>
                    </a:lnTo>
                    <a:lnTo>
                      <a:pt x="0" y="73125"/>
                    </a:lnTo>
                    <a:lnTo>
                      <a:pt x="0" y="73125"/>
                    </a:lnTo>
                    <a:lnTo>
                      <a:pt x="0" y="60000"/>
                    </a:lnTo>
                    <a:lnTo>
                      <a:pt x="0" y="48750"/>
                    </a:lnTo>
                    <a:lnTo>
                      <a:pt x="4000" y="37500"/>
                    </a:lnTo>
                    <a:lnTo>
                      <a:pt x="10000" y="28125"/>
                    </a:lnTo>
                    <a:lnTo>
                      <a:pt x="16000" y="18750"/>
                    </a:lnTo>
                    <a:lnTo>
                      <a:pt x="26000" y="11250"/>
                    </a:lnTo>
                    <a:lnTo>
                      <a:pt x="36000" y="5625"/>
                    </a:lnTo>
                    <a:lnTo>
                      <a:pt x="48000" y="1875"/>
                    </a:lnTo>
                    <a:lnTo>
                      <a:pt x="48000" y="1875"/>
                    </a:lnTo>
                    <a:close/>
                  </a:path>
                </a:pathLst>
              </a:custGeom>
              <a:solidFill>
                <a:srgbClr val="FBE4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86" name="Google Shape;2986;p110"/>
            <p:cNvGrpSpPr/>
            <p:nvPr/>
          </p:nvGrpSpPr>
          <p:grpSpPr>
            <a:xfrm>
              <a:off x="694391" y="3789231"/>
              <a:ext cx="1018409" cy="487402"/>
              <a:chOff x="2038350" y="1787525"/>
              <a:chExt cx="1479600" cy="708125"/>
            </a:xfrm>
          </p:grpSpPr>
          <p:sp>
            <p:nvSpPr>
              <p:cNvPr id="2987" name="Google Shape;2987;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B4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8" name="Google Shape;2988;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C3E0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9" name="Google Shape;2989;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DDEA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0" name="Google Shape;2990;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9ED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91" name="Google Shape;2991;p110"/>
            <p:cNvGrpSpPr/>
            <p:nvPr/>
          </p:nvGrpSpPr>
          <p:grpSpPr>
            <a:xfrm>
              <a:off x="1142277" y="3698588"/>
              <a:ext cx="775754" cy="371270"/>
              <a:chOff x="2038350" y="1787525"/>
              <a:chExt cx="1479600" cy="708125"/>
            </a:xfrm>
          </p:grpSpPr>
          <p:sp>
            <p:nvSpPr>
              <p:cNvPr id="2992" name="Google Shape;2992;p110"/>
              <p:cNvSpPr/>
              <p:nvPr/>
            </p:nvSpPr>
            <p:spPr>
              <a:xfrm>
                <a:off x="2038350" y="1787525"/>
                <a:ext cx="1479600" cy="708000"/>
              </a:xfrm>
              <a:custGeom>
                <a:avLst/>
                <a:gdLst/>
                <a:ahLst/>
                <a:cxnLst/>
                <a:rect l="l" t="t" r="r" b="b"/>
                <a:pathLst>
                  <a:path w="120000" h="120000" extrusionOk="0">
                    <a:moveTo>
                      <a:pt x="67467" y="0"/>
                    </a:moveTo>
                    <a:lnTo>
                      <a:pt x="67467" y="0"/>
                    </a:lnTo>
                    <a:lnTo>
                      <a:pt x="70557" y="1076"/>
                    </a:lnTo>
                    <a:lnTo>
                      <a:pt x="73648" y="2152"/>
                    </a:lnTo>
                    <a:lnTo>
                      <a:pt x="76480" y="3766"/>
                    </a:lnTo>
                    <a:lnTo>
                      <a:pt x="79055" y="5381"/>
                    </a:lnTo>
                    <a:lnTo>
                      <a:pt x="81888" y="7533"/>
                    </a:lnTo>
                    <a:lnTo>
                      <a:pt x="84463" y="10224"/>
                    </a:lnTo>
                    <a:lnTo>
                      <a:pt x="86781" y="12376"/>
                    </a:lnTo>
                    <a:lnTo>
                      <a:pt x="89098" y="15605"/>
                    </a:lnTo>
                    <a:lnTo>
                      <a:pt x="89098" y="15605"/>
                    </a:lnTo>
                    <a:lnTo>
                      <a:pt x="91931" y="13452"/>
                    </a:lnTo>
                    <a:lnTo>
                      <a:pt x="95021" y="11838"/>
                    </a:lnTo>
                    <a:lnTo>
                      <a:pt x="98111" y="11300"/>
                    </a:lnTo>
                    <a:lnTo>
                      <a:pt x="101716" y="11300"/>
                    </a:lnTo>
                    <a:lnTo>
                      <a:pt x="101716" y="11300"/>
                    </a:lnTo>
                    <a:lnTo>
                      <a:pt x="105579" y="12914"/>
                    </a:lnTo>
                    <a:lnTo>
                      <a:pt x="109184" y="15605"/>
                    </a:lnTo>
                    <a:lnTo>
                      <a:pt x="112532" y="18834"/>
                    </a:lnTo>
                    <a:lnTo>
                      <a:pt x="115364" y="23139"/>
                    </a:lnTo>
                    <a:lnTo>
                      <a:pt x="116394" y="25829"/>
                    </a:lnTo>
                    <a:lnTo>
                      <a:pt x="117424" y="28520"/>
                    </a:lnTo>
                    <a:lnTo>
                      <a:pt x="118454" y="31210"/>
                    </a:lnTo>
                    <a:lnTo>
                      <a:pt x="118969" y="33901"/>
                    </a:lnTo>
                    <a:lnTo>
                      <a:pt x="119484" y="37130"/>
                    </a:lnTo>
                    <a:lnTo>
                      <a:pt x="120000" y="39820"/>
                    </a:lnTo>
                    <a:lnTo>
                      <a:pt x="120000" y="43049"/>
                    </a:lnTo>
                    <a:lnTo>
                      <a:pt x="120000" y="46278"/>
                    </a:lnTo>
                    <a:lnTo>
                      <a:pt x="120000" y="46278"/>
                    </a:lnTo>
                    <a:lnTo>
                      <a:pt x="119742" y="48968"/>
                    </a:lnTo>
                    <a:lnTo>
                      <a:pt x="119484" y="51659"/>
                    </a:lnTo>
                    <a:lnTo>
                      <a:pt x="118197" y="56502"/>
                    </a:lnTo>
                    <a:lnTo>
                      <a:pt x="116652" y="60807"/>
                    </a:lnTo>
                    <a:lnTo>
                      <a:pt x="114592" y="65112"/>
                    </a:lnTo>
                    <a:lnTo>
                      <a:pt x="112017" y="68340"/>
                    </a:lnTo>
                    <a:lnTo>
                      <a:pt x="109184" y="70493"/>
                    </a:lnTo>
                    <a:lnTo>
                      <a:pt x="106094" y="72107"/>
                    </a:lnTo>
                    <a:lnTo>
                      <a:pt x="102746" y="73183"/>
                    </a:lnTo>
                    <a:lnTo>
                      <a:pt x="102746" y="73183"/>
                    </a:lnTo>
                    <a:lnTo>
                      <a:pt x="101974" y="78565"/>
                    </a:lnTo>
                    <a:lnTo>
                      <a:pt x="100944" y="83946"/>
                    </a:lnTo>
                    <a:lnTo>
                      <a:pt x="99399" y="88789"/>
                    </a:lnTo>
                    <a:lnTo>
                      <a:pt x="97854" y="93632"/>
                    </a:lnTo>
                    <a:lnTo>
                      <a:pt x="95793" y="97937"/>
                    </a:lnTo>
                    <a:lnTo>
                      <a:pt x="93733" y="102242"/>
                    </a:lnTo>
                    <a:lnTo>
                      <a:pt x="91158" y="106008"/>
                    </a:lnTo>
                    <a:lnTo>
                      <a:pt x="88583" y="109237"/>
                    </a:lnTo>
                    <a:lnTo>
                      <a:pt x="85751" y="111928"/>
                    </a:lnTo>
                    <a:lnTo>
                      <a:pt x="82660" y="114618"/>
                    </a:lnTo>
                    <a:lnTo>
                      <a:pt x="79570" y="116771"/>
                    </a:lnTo>
                    <a:lnTo>
                      <a:pt x="76223" y="117847"/>
                    </a:lnTo>
                    <a:lnTo>
                      <a:pt x="72875" y="119461"/>
                    </a:lnTo>
                    <a:lnTo>
                      <a:pt x="69270" y="119999"/>
                    </a:lnTo>
                    <a:lnTo>
                      <a:pt x="65665" y="119999"/>
                    </a:lnTo>
                    <a:lnTo>
                      <a:pt x="61802" y="119461"/>
                    </a:lnTo>
                    <a:lnTo>
                      <a:pt x="61802" y="119461"/>
                    </a:lnTo>
                    <a:lnTo>
                      <a:pt x="58712" y="118385"/>
                    </a:lnTo>
                    <a:lnTo>
                      <a:pt x="55622" y="117309"/>
                    </a:lnTo>
                    <a:lnTo>
                      <a:pt x="52789" y="115695"/>
                    </a:lnTo>
                    <a:lnTo>
                      <a:pt x="49957" y="114080"/>
                    </a:lnTo>
                    <a:lnTo>
                      <a:pt x="47124" y="111390"/>
                    </a:lnTo>
                    <a:lnTo>
                      <a:pt x="44549" y="109237"/>
                    </a:lnTo>
                    <a:lnTo>
                      <a:pt x="42231" y="106547"/>
                    </a:lnTo>
                    <a:lnTo>
                      <a:pt x="39914" y="103318"/>
                    </a:lnTo>
                    <a:lnTo>
                      <a:pt x="39914" y="103318"/>
                    </a:lnTo>
                    <a:lnTo>
                      <a:pt x="37854" y="104932"/>
                    </a:lnTo>
                    <a:lnTo>
                      <a:pt x="36051" y="105470"/>
                    </a:lnTo>
                    <a:lnTo>
                      <a:pt x="33733" y="106008"/>
                    </a:lnTo>
                    <a:lnTo>
                      <a:pt x="31673" y="106547"/>
                    </a:lnTo>
                    <a:lnTo>
                      <a:pt x="29356" y="106008"/>
                    </a:lnTo>
                    <a:lnTo>
                      <a:pt x="27038" y="104932"/>
                    </a:lnTo>
                    <a:lnTo>
                      <a:pt x="24721" y="103856"/>
                    </a:lnTo>
                    <a:lnTo>
                      <a:pt x="22403" y="101704"/>
                    </a:lnTo>
                    <a:lnTo>
                      <a:pt x="22403" y="101704"/>
                    </a:lnTo>
                    <a:lnTo>
                      <a:pt x="19570" y="99013"/>
                    </a:lnTo>
                    <a:lnTo>
                      <a:pt x="17253" y="95784"/>
                    </a:lnTo>
                    <a:lnTo>
                      <a:pt x="14935" y="91479"/>
                    </a:lnTo>
                    <a:lnTo>
                      <a:pt x="13133" y="87713"/>
                    </a:lnTo>
                    <a:lnTo>
                      <a:pt x="13133" y="87713"/>
                    </a:lnTo>
                    <a:lnTo>
                      <a:pt x="11587" y="87713"/>
                    </a:lnTo>
                    <a:lnTo>
                      <a:pt x="10042" y="87174"/>
                    </a:lnTo>
                    <a:lnTo>
                      <a:pt x="8240" y="86636"/>
                    </a:lnTo>
                    <a:lnTo>
                      <a:pt x="6695" y="85560"/>
                    </a:lnTo>
                    <a:lnTo>
                      <a:pt x="6695" y="85560"/>
                    </a:lnTo>
                    <a:lnTo>
                      <a:pt x="4892" y="83408"/>
                    </a:lnTo>
                    <a:lnTo>
                      <a:pt x="3347" y="80717"/>
                    </a:lnTo>
                    <a:lnTo>
                      <a:pt x="2060" y="78026"/>
                    </a:lnTo>
                    <a:lnTo>
                      <a:pt x="1030" y="75336"/>
                    </a:lnTo>
                    <a:lnTo>
                      <a:pt x="257" y="72107"/>
                    </a:lnTo>
                    <a:lnTo>
                      <a:pt x="0" y="68878"/>
                    </a:lnTo>
                    <a:lnTo>
                      <a:pt x="0" y="65650"/>
                    </a:lnTo>
                    <a:lnTo>
                      <a:pt x="257" y="62421"/>
                    </a:lnTo>
                    <a:lnTo>
                      <a:pt x="257" y="62421"/>
                    </a:lnTo>
                    <a:lnTo>
                      <a:pt x="1030" y="60269"/>
                    </a:lnTo>
                    <a:lnTo>
                      <a:pt x="2060" y="58116"/>
                    </a:lnTo>
                    <a:lnTo>
                      <a:pt x="3090" y="56502"/>
                    </a:lnTo>
                    <a:lnTo>
                      <a:pt x="4377" y="55426"/>
                    </a:lnTo>
                    <a:lnTo>
                      <a:pt x="5922" y="54349"/>
                    </a:lnTo>
                    <a:lnTo>
                      <a:pt x="7467" y="54349"/>
                    </a:lnTo>
                    <a:lnTo>
                      <a:pt x="9012" y="54349"/>
                    </a:lnTo>
                    <a:lnTo>
                      <a:pt x="10815" y="54887"/>
                    </a:lnTo>
                    <a:lnTo>
                      <a:pt x="10815" y="54887"/>
                    </a:lnTo>
                    <a:lnTo>
                      <a:pt x="12103" y="51659"/>
                    </a:lnTo>
                    <a:lnTo>
                      <a:pt x="13648" y="48430"/>
                    </a:lnTo>
                    <a:lnTo>
                      <a:pt x="15450" y="45739"/>
                    </a:lnTo>
                    <a:lnTo>
                      <a:pt x="17510" y="43587"/>
                    </a:lnTo>
                    <a:lnTo>
                      <a:pt x="19828" y="42511"/>
                    </a:lnTo>
                    <a:lnTo>
                      <a:pt x="22145" y="41434"/>
                    </a:lnTo>
                    <a:lnTo>
                      <a:pt x="24721" y="41434"/>
                    </a:lnTo>
                    <a:lnTo>
                      <a:pt x="27296" y="41973"/>
                    </a:lnTo>
                    <a:lnTo>
                      <a:pt x="27296" y="41973"/>
                    </a:lnTo>
                    <a:lnTo>
                      <a:pt x="28326" y="36591"/>
                    </a:lnTo>
                    <a:lnTo>
                      <a:pt x="29613" y="31748"/>
                    </a:lnTo>
                    <a:lnTo>
                      <a:pt x="31158" y="27443"/>
                    </a:lnTo>
                    <a:lnTo>
                      <a:pt x="32703" y="23139"/>
                    </a:lnTo>
                    <a:lnTo>
                      <a:pt x="34763" y="19372"/>
                    </a:lnTo>
                    <a:lnTo>
                      <a:pt x="37081" y="15605"/>
                    </a:lnTo>
                    <a:lnTo>
                      <a:pt x="39399" y="12376"/>
                    </a:lnTo>
                    <a:lnTo>
                      <a:pt x="41974" y="9147"/>
                    </a:lnTo>
                    <a:lnTo>
                      <a:pt x="44806" y="6457"/>
                    </a:lnTo>
                    <a:lnTo>
                      <a:pt x="47639" y="4304"/>
                    </a:lnTo>
                    <a:lnTo>
                      <a:pt x="50729" y="2690"/>
                    </a:lnTo>
                    <a:lnTo>
                      <a:pt x="53819" y="1076"/>
                    </a:lnTo>
                    <a:lnTo>
                      <a:pt x="57167" y="0"/>
                    </a:lnTo>
                    <a:lnTo>
                      <a:pt x="60515" y="0"/>
                    </a:lnTo>
                    <a:lnTo>
                      <a:pt x="64120" y="0"/>
                    </a:lnTo>
                    <a:lnTo>
                      <a:pt x="67467" y="0"/>
                    </a:lnTo>
                    <a:lnTo>
                      <a:pt x="67467" y="0"/>
                    </a:lnTo>
                    <a:close/>
                  </a:path>
                </a:pathLst>
              </a:custGeom>
              <a:solidFill>
                <a:srgbClr val="B4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3" name="Google Shape;2993;p110"/>
              <p:cNvSpPr/>
              <p:nvPr/>
            </p:nvSpPr>
            <p:spPr>
              <a:xfrm>
                <a:off x="2190750" y="1806575"/>
                <a:ext cx="1200300" cy="533400"/>
              </a:xfrm>
              <a:custGeom>
                <a:avLst/>
                <a:gdLst/>
                <a:ahLst/>
                <a:cxnLst/>
                <a:rect l="l" t="t" r="r" b="b"/>
                <a:pathLst>
                  <a:path w="120000" h="120000" extrusionOk="0">
                    <a:moveTo>
                      <a:pt x="33650" y="11428"/>
                    </a:moveTo>
                    <a:lnTo>
                      <a:pt x="33650" y="11428"/>
                    </a:lnTo>
                    <a:lnTo>
                      <a:pt x="38730" y="5714"/>
                    </a:lnTo>
                    <a:lnTo>
                      <a:pt x="38730" y="5714"/>
                    </a:lnTo>
                    <a:lnTo>
                      <a:pt x="43492" y="2857"/>
                    </a:lnTo>
                    <a:lnTo>
                      <a:pt x="48888" y="714"/>
                    </a:lnTo>
                    <a:lnTo>
                      <a:pt x="55238" y="0"/>
                    </a:lnTo>
                    <a:lnTo>
                      <a:pt x="62857" y="714"/>
                    </a:lnTo>
                    <a:lnTo>
                      <a:pt x="62857" y="714"/>
                    </a:lnTo>
                    <a:lnTo>
                      <a:pt x="68253" y="2142"/>
                    </a:lnTo>
                    <a:lnTo>
                      <a:pt x="72698" y="4285"/>
                    </a:lnTo>
                    <a:lnTo>
                      <a:pt x="76507" y="7142"/>
                    </a:lnTo>
                    <a:lnTo>
                      <a:pt x="79682" y="10000"/>
                    </a:lnTo>
                    <a:lnTo>
                      <a:pt x="81904" y="12857"/>
                    </a:lnTo>
                    <a:lnTo>
                      <a:pt x="83809" y="15714"/>
                    </a:lnTo>
                    <a:lnTo>
                      <a:pt x="85079" y="18571"/>
                    </a:lnTo>
                    <a:lnTo>
                      <a:pt x="86031" y="21428"/>
                    </a:lnTo>
                    <a:lnTo>
                      <a:pt x="87619" y="26428"/>
                    </a:lnTo>
                    <a:lnTo>
                      <a:pt x="87936" y="28571"/>
                    </a:lnTo>
                    <a:lnTo>
                      <a:pt x="88571" y="30000"/>
                    </a:lnTo>
                    <a:lnTo>
                      <a:pt x="89523" y="30714"/>
                    </a:lnTo>
                    <a:lnTo>
                      <a:pt x="90476" y="30714"/>
                    </a:lnTo>
                    <a:lnTo>
                      <a:pt x="92063" y="30000"/>
                    </a:lnTo>
                    <a:lnTo>
                      <a:pt x="93968" y="27857"/>
                    </a:lnTo>
                    <a:lnTo>
                      <a:pt x="93968" y="27857"/>
                    </a:lnTo>
                    <a:lnTo>
                      <a:pt x="98412" y="24285"/>
                    </a:lnTo>
                    <a:lnTo>
                      <a:pt x="102857" y="20714"/>
                    </a:lnTo>
                    <a:lnTo>
                      <a:pt x="107301" y="19285"/>
                    </a:lnTo>
                    <a:lnTo>
                      <a:pt x="109206" y="19285"/>
                    </a:lnTo>
                    <a:lnTo>
                      <a:pt x="111428" y="19285"/>
                    </a:lnTo>
                    <a:lnTo>
                      <a:pt x="113015" y="20000"/>
                    </a:lnTo>
                    <a:lnTo>
                      <a:pt x="114920" y="21428"/>
                    </a:lnTo>
                    <a:lnTo>
                      <a:pt x="116190" y="22857"/>
                    </a:lnTo>
                    <a:lnTo>
                      <a:pt x="117460" y="25000"/>
                    </a:lnTo>
                    <a:lnTo>
                      <a:pt x="118730" y="28571"/>
                    </a:lnTo>
                    <a:lnTo>
                      <a:pt x="119365" y="32142"/>
                    </a:lnTo>
                    <a:lnTo>
                      <a:pt x="120000" y="36428"/>
                    </a:lnTo>
                    <a:lnTo>
                      <a:pt x="120000" y="41428"/>
                    </a:lnTo>
                    <a:lnTo>
                      <a:pt x="120000" y="41428"/>
                    </a:lnTo>
                    <a:lnTo>
                      <a:pt x="120000" y="45714"/>
                    </a:lnTo>
                    <a:lnTo>
                      <a:pt x="119682" y="49285"/>
                    </a:lnTo>
                    <a:lnTo>
                      <a:pt x="119047" y="50714"/>
                    </a:lnTo>
                    <a:lnTo>
                      <a:pt x="118412" y="51428"/>
                    </a:lnTo>
                    <a:lnTo>
                      <a:pt x="117460" y="51428"/>
                    </a:lnTo>
                    <a:lnTo>
                      <a:pt x="116190" y="51428"/>
                    </a:lnTo>
                    <a:lnTo>
                      <a:pt x="113650" y="50000"/>
                    </a:lnTo>
                    <a:lnTo>
                      <a:pt x="112063" y="49285"/>
                    </a:lnTo>
                    <a:lnTo>
                      <a:pt x="110476" y="49285"/>
                    </a:lnTo>
                    <a:lnTo>
                      <a:pt x="108888" y="50000"/>
                    </a:lnTo>
                    <a:lnTo>
                      <a:pt x="107301" y="52142"/>
                    </a:lnTo>
                    <a:lnTo>
                      <a:pt x="105714" y="55000"/>
                    </a:lnTo>
                    <a:lnTo>
                      <a:pt x="104126" y="59285"/>
                    </a:lnTo>
                    <a:lnTo>
                      <a:pt x="102222" y="65714"/>
                    </a:lnTo>
                    <a:lnTo>
                      <a:pt x="100634" y="73571"/>
                    </a:lnTo>
                    <a:lnTo>
                      <a:pt x="100634" y="73571"/>
                    </a:lnTo>
                    <a:lnTo>
                      <a:pt x="99047" y="82857"/>
                    </a:lnTo>
                    <a:lnTo>
                      <a:pt x="96825" y="90714"/>
                    </a:lnTo>
                    <a:lnTo>
                      <a:pt x="94285" y="97142"/>
                    </a:lnTo>
                    <a:lnTo>
                      <a:pt x="91746" y="103571"/>
                    </a:lnTo>
                    <a:lnTo>
                      <a:pt x="88571" y="108571"/>
                    </a:lnTo>
                    <a:lnTo>
                      <a:pt x="85396" y="112857"/>
                    </a:lnTo>
                    <a:lnTo>
                      <a:pt x="82222" y="115714"/>
                    </a:lnTo>
                    <a:lnTo>
                      <a:pt x="78730" y="117857"/>
                    </a:lnTo>
                    <a:lnTo>
                      <a:pt x="75555" y="119285"/>
                    </a:lnTo>
                    <a:lnTo>
                      <a:pt x="72063" y="120000"/>
                    </a:lnTo>
                    <a:lnTo>
                      <a:pt x="68571" y="120000"/>
                    </a:lnTo>
                    <a:lnTo>
                      <a:pt x="65396" y="119285"/>
                    </a:lnTo>
                    <a:lnTo>
                      <a:pt x="62539" y="117857"/>
                    </a:lnTo>
                    <a:lnTo>
                      <a:pt x="59365" y="115000"/>
                    </a:lnTo>
                    <a:lnTo>
                      <a:pt x="56825" y="112142"/>
                    </a:lnTo>
                    <a:lnTo>
                      <a:pt x="54603" y="107857"/>
                    </a:lnTo>
                    <a:lnTo>
                      <a:pt x="54603" y="107857"/>
                    </a:lnTo>
                    <a:lnTo>
                      <a:pt x="50476" y="100714"/>
                    </a:lnTo>
                    <a:lnTo>
                      <a:pt x="46984" y="96428"/>
                    </a:lnTo>
                    <a:lnTo>
                      <a:pt x="43809" y="93571"/>
                    </a:lnTo>
                    <a:lnTo>
                      <a:pt x="40952" y="92857"/>
                    </a:lnTo>
                    <a:lnTo>
                      <a:pt x="38412" y="93571"/>
                    </a:lnTo>
                    <a:lnTo>
                      <a:pt x="35873" y="95714"/>
                    </a:lnTo>
                    <a:lnTo>
                      <a:pt x="33333" y="98571"/>
                    </a:lnTo>
                    <a:lnTo>
                      <a:pt x="30793" y="102857"/>
                    </a:lnTo>
                    <a:lnTo>
                      <a:pt x="30793" y="102857"/>
                    </a:lnTo>
                    <a:lnTo>
                      <a:pt x="27936" y="107142"/>
                    </a:lnTo>
                    <a:lnTo>
                      <a:pt x="25079" y="109285"/>
                    </a:lnTo>
                    <a:lnTo>
                      <a:pt x="22222" y="110000"/>
                    </a:lnTo>
                    <a:lnTo>
                      <a:pt x="19365" y="109285"/>
                    </a:lnTo>
                    <a:lnTo>
                      <a:pt x="16825" y="107142"/>
                    </a:lnTo>
                    <a:lnTo>
                      <a:pt x="14603" y="104285"/>
                    </a:lnTo>
                    <a:lnTo>
                      <a:pt x="12698" y="100714"/>
                    </a:lnTo>
                    <a:lnTo>
                      <a:pt x="11428" y="95714"/>
                    </a:lnTo>
                    <a:lnTo>
                      <a:pt x="11428" y="95714"/>
                    </a:lnTo>
                    <a:lnTo>
                      <a:pt x="10793" y="93571"/>
                    </a:lnTo>
                    <a:lnTo>
                      <a:pt x="10158" y="92142"/>
                    </a:lnTo>
                    <a:lnTo>
                      <a:pt x="8253" y="89285"/>
                    </a:lnTo>
                    <a:lnTo>
                      <a:pt x="6031" y="87857"/>
                    </a:lnTo>
                    <a:lnTo>
                      <a:pt x="3809" y="86428"/>
                    </a:lnTo>
                    <a:lnTo>
                      <a:pt x="1904" y="85714"/>
                    </a:lnTo>
                    <a:lnTo>
                      <a:pt x="952" y="84285"/>
                    </a:lnTo>
                    <a:lnTo>
                      <a:pt x="317" y="82857"/>
                    </a:lnTo>
                    <a:lnTo>
                      <a:pt x="0" y="81428"/>
                    </a:lnTo>
                    <a:lnTo>
                      <a:pt x="0" y="80000"/>
                    </a:lnTo>
                    <a:lnTo>
                      <a:pt x="0" y="77142"/>
                    </a:lnTo>
                    <a:lnTo>
                      <a:pt x="317" y="74285"/>
                    </a:lnTo>
                    <a:lnTo>
                      <a:pt x="317" y="74285"/>
                    </a:lnTo>
                    <a:lnTo>
                      <a:pt x="952" y="70714"/>
                    </a:lnTo>
                    <a:lnTo>
                      <a:pt x="1904" y="68571"/>
                    </a:lnTo>
                    <a:lnTo>
                      <a:pt x="2857" y="65714"/>
                    </a:lnTo>
                    <a:lnTo>
                      <a:pt x="3809" y="64285"/>
                    </a:lnTo>
                    <a:lnTo>
                      <a:pt x="6031" y="61428"/>
                    </a:lnTo>
                    <a:lnTo>
                      <a:pt x="8253" y="59285"/>
                    </a:lnTo>
                    <a:lnTo>
                      <a:pt x="10476" y="58571"/>
                    </a:lnTo>
                    <a:lnTo>
                      <a:pt x="12380" y="57857"/>
                    </a:lnTo>
                    <a:lnTo>
                      <a:pt x="13968" y="57857"/>
                    </a:lnTo>
                    <a:lnTo>
                      <a:pt x="13968" y="57857"/>
                    </a:lnTo>
                    <a:lnTo>
                      <a:pt x="14603" y="57857"/>
                    </a:lnTo>
                    <a:lnTo>
                      <a:pt x="17142" y="56428"/>
                    </a:lnTo>
                    <a:lnTo>
                      <a:pt x="18412" y="55000"/>
                    </a:lnTo>
                    <a:lnTo>
                      <a:pt x="20000" y="52142"/>
                    </a:lnTo>
                    <a:lnTo>
                      <a:pt x="21587" y="48571"/>
                    </a:lnTo>
                    <a:lnTo>
                      <a:pt x="23174" y="43571"/>
                    </a:lnTo>
                    <a:lnTo>
                      <a:pt x="23174" y="43571"/>
                    </a:lnTo>
                    <a:lnTo>
                      <a:pt x="24761" y="36428"/>
                    </a:lnTo>
                    <a:lnTo>
                      <a:pt x="26666" y="27857"/>
                    </a:lnTo>
                    <a:lnTo>
                      <a:pt x="27936" y="23571"/>
                    </a:lnTo>
                    <a:lnTo>
                      <a:pt x="29523" y="19285"/>
                    </a:lnTo>
                    <a:lnTo>
                      <a:pt x="31428" y="15000"/>
                    </a:lnTo>
                    <a:lnTo>
                      <a:pt x="33650" y="11428"/>
                    </a:lnTo>
                    <a:lnTo>
                      <a:pt x="33650" y="11428"/>
                    </a:lnTo>
                    <a:close/>
                  </a:path>
                </a:pathLst>
              </a:custGeom>
              <a:solidFill>
                <a:srgbClr val="C3E0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4" name="Google Shape;2994;p110"/>
              <p:cNvSpPr/>
              <p:nvPr/>
            </p:nvSpPr>
            <p:spPr>
              <a:xfrm>
                <a:off x="2212975" y="1870075"/>
                <a:ext cx="952500" cy="409500"/>
              </a:xfrm>
              <a:custGeom>
                <a:avLst/>
                <a:gdLst/>
                <a:ahLst/>
                <a:cxnLst/>
                <a:rect l="l" t="t" r="r" b="b"/>
                <a:pathLst>
                  <a:path w="120000" h="120000" extrusionOk="0">
                    <a:moveTo>
                      <a:pt x="72000" y="2790"/>
                    </a:moveTo>
                    <a:lnTo>
                      <a:pt x="72000" y="2790"/>
                    </a:lnTo>
                    <a:lnTo>
                      <a:pt x="70400" y="1860"/>
                    </a:lnTo>
                    <a:lnTo>
                      <a:pt x="66400" y="930"/>
                    </a:lnTo>
                    <a:lnTo>
                      <a:pt x="60800" y="0"/>
                    </a:lnTo>
                    <a:lnTo>
                      <a:pt x="57600" y="930"/>
                    </a:lnTo>
                    <a:lnTo>
                      <a:pt x="54000" y="930"/>
                    </a:lnTo>
                    <a:lnTo>
                      <a:pt x="50400" y="2790"/>
                    </a:lnTo>
                    <a:lnTo>
                      <a:pt x="46800" y="5581"/>
                    </a:lnTo>
                    <a:lnTo>
                      <a:pt x="43200" y="9302"/>
                    </a:lnTo>
                    <a:lnTo>
                      <a:pt x="40000" y="13953"/>
                    </a:lnTo>
                    <a:lnTo>
                      <a:pt x="36800" y="20465"/>
                    </a:lnTo>
                    <a:lnTo>
                      <a:pt x="34400" y="27906"/>
                    </a:lnTo>
                    <a:lnTo>
                      <a:pt x="32000" y="37209"/>
                    </a:lnTo>
                    <a:lnTo>
                      <a:pt x="30000" y="48372"/>
                    </a:lnTo>
                    <a:lnTo>
                      <a:pt x="30000" y="48372"/>
                    </a:lnTo>
                    <a:lnTo>
                      <a:pt x="29200" y="59534"/>
                    </a:lnTo>
                    <a:lnTo>
                      <a:pt x="28800" y="68837"/>
                    </a:lnTo>
                    <a:lnTo>
                      <a:pt x="28800" y="76279"/>
                    </a:lnTo>
                    <a:lnTo>
                      <a:pt x="29600" y="80930"/>
                    </a:lnTo>
                    <a:lnTo>
                      <a:pt x="31200" y="85581"/>
                    </a:lnTo>
                    <a:lnTo>
                      <a:pt x="32800" y="88372"/>
                    </a:lnTo>
                    <a:lnTo>
                      <a:pt x="34800" y="89302"/>
                    </a:lnTo>
                    <a:lnTo>
                      <a:pt x="37200" y="90232"/>
                    </a:lnTo>
                    <a:lnTo>
                      <a:pt x="42800" y="91162"/>
                    </a:lnTo>
                    <a:lnTo>
                      <a:pt x="48800" y="91162"/>
                    </a:lnTo>
                    <a:lnTo>
                      <a:pt x="52000" y="91162"/>
                    </a:lnTo>
                    <a:lnTo>
                      <a:pt x="54800" y="92093"/>
                    </a:lnTo>
                    <a:lnTo>
                      <a:pt x="57600" y="93953"/>
                    </a:lnTo>
                    <a:lnTo>
                      <a:pt x="60400" y="96744"/>
                    </a:lnTo>
                    <a:lnTo>
                      <a:pt x="60400" y="96744"/>
                    </a:lnTo>
                    <a:lnTo>
                      <a:pt x="69600" y="109767"/>
                    </a:lnTo>
                    <a:lnTo>
                      <a:pt x="74400" y="115348"/>
                    </a:lnTo>
                    <a:lnTo>
                      <a:pt x="78800" y="119069"/>
                    </a:lnTo>
                    <a:lnTo>
                      <a:pt x="81200" y="120000"/>
                    </a:lnTo>
                    <a:lnTo>
                      <a:pt x="83600" y="120000"/>
                    </a:lnTo>
                    <a:lnTo>
                      <a:pt x="86000" y="120000"/>
                    </a:lnTo>
                    <a:lnTo>
                      <a:pt x="88400" y="119069"/>
                    </a:lnTo>
                    <a:lnTo>
                      <a:pt x="91200" y="117209"/>
                    </a:lnTo>
                    <a:lnTo>
                      <a:pt x="93600" y="114418"/>
                    </a:lnTo>
                    <a:lnTo>
                      <a:pt x="96800" y="111627"/>
                    </a:lnTo>
                    <a:lnTo>
                      <a:pt x="99600" y="106976"/>
                    </a:lnTo>
                    <a:lnTo>
                      <a:pt x="99600" y="106976"/>
                    </a:lnTo>
                    <a:lnTo>
                      <a:pt x="105200" y="97674"/>
                    </a:lnTo>
                    <a:lnTo>
                      <a:pt x="110400" y="88372"/>
                    </a:lnTo>
                    <a:lnTo>
                      <a:pt x="114400" y="79069"/>
                    </a:lnTo>
                    <a:lnTo>
                      <a:pt x="117200" y="71627"/>
                    </a:lnTo>
                    <a:lnTo>
                      <a:pt x="119200" y="63255"/>
                    </a:lnTo>
                    <a:lnTo>
                      <a:pt x="119600" y="59534"/>
                    </a:lnTo>
                    <a:lnTo>
                      <a:pt x="120000" y="56744"/>
                    </a:lnTo>
                    <a:lnTo>
                      <a:pt x="119600" y="53023"/>
                    </a:lnTo>
                    <a:lnTo>
                      <a:pt x="119200" y="50232"/>
                    </a:lnTo>
                    <a:lnTo>
                      <a:pt x="118400" y="46511"/>
                    </a:lnTo>
                    <a:lnTo>
                      <a:pt x="117200" y="43720"/>
                    </a:lnTo>
                    <a:lnTo>
                      <a:pt x="117200" y="43720"/>
                    </a:lnTo>
                    <a:lnTo>
                      <a:pt x="114400" y="40000"/>
                    </a:lnTo>
                    <a:lnTo>
                      <a:pt x="111600" y="36279"/>
                    </a:lnTo>
                    <a:lnTo>
                      <a:pt x="106400" y="31627"/>
                    </a:lnTo>
                    <a:lnTo>
                      <a:pt x="103600" y="29767"/>
                    </a:lnTo>
                    <a:lnTo>
                      <a:pt x="100800" y="26976"/>
                    </a:lnTo>
                    <a:lnTo>
                      <a:pt x="98000" y="23255"/>
                    </a:lnTo>
                    <a:lnTo>
                      <a:pt x="95200" y="17674"/>
                    </a:lnTo>
                    <a:lnTo>
                      <a:pt x="95200" y="17674"/>
                    </a:lnTo>
                    <a:lnTo>
                      <a:pt x="92000" y="12093"/>
                    </a:lnTo>
                    <a:lnTo>
                      <a:pt x="88400" y="8372"/>
                    </a:lnTo>
                    <a:lnTo>
                      <a:pt x="84400" y="5581"/>
                    </a:lnTo>
                    <a:lnTo>
                      <a:pt x="80400" y="3720"/>
                    </a:lnTo>
                    <a:lnTo>
                      <a:pt x="74400" y="2790"/>
                    </a:lnTo>
                    <a:lnTo>
                      <a:pt x="72000" y="2790"/>
                    </a:lnTo>
                    <a:lnTo>
                      <a:pt x="72000" y="2790"/>
                    </a:lnTo>
                    <a:close/>
                    <a:moveTo>
                      <a:pt x="12400" y="65116"/>
                    </a:moveTo>
                    <a:lnTo>
                      <a:pt x="12400" y="65116"/>
                    </a:lnTo>
                    <a:lnTo>
                      <a:pt x="10800" y="66046"/>
                    </a:lnTo>
                    <a:lnTo>
                      <a:pt x="7200" y="67906"/>
                    </a:lnTo>
                    <a:lnTo>
                      <a:pt x="4800" y="69767"/>
                    </a:lnTo>
                    <a:lnTo>
                      <a:pt x="3200" y="71627"/>
                    </a:lnTo>
                    <a:lnTo>
                      <a:pt x="1600" y="75348"/>
                    </a:lnTo>
                    <a:lnTo>
                      <a:pt x="400" y="79069"/>
                    </a:lnTo>
                    <a:lnTo>
                      <a:pt x="400" y="79069"/>
                    </a:lnTo>
                    <a:lnTo>
                      <a:pt x="0" y="82790"/>
                    </a:lnTo>
                    <a:lnTo>
                      <a:pt x="0" y="85581"/>
                    </a:lnTo>
                    <a:lnTo>
                      <a:pt x="800" y="87441"/>
                    </a:lnTo>
                    <a:lnTo>
                      <a:pt x="1600" y="88372"/>
                    </a:lnTo>
                    <a:lnTo>
                      <a:pt x="4800" y="91162"/>
                    </a:lnTo>
                    <a:lnTo>
                      <a:pt x="6800" y="92093"/>
                    </a:lnTo>
                    <a:lnTo>
                      <a:pt x="8400" y="94883"/>
                    </a:lnTo>
                    <a:lnTo>
                      <a:pt x="8400" y="94883"/>
                    </a:lnTo>
                    <a:lnTo>
                      <a:pt x="10800" y="97674"/>
                    </a:lnTo>
                    <a:lnTo>
                      <a:pt x="12800" y="100465"/>
                    </a:lnTo>
                    <a:lnTo>
                      <a:pt x="15200" y="101395"/>
                    </a:lnTo>
                    <a:lnTo>
                      <a:pt x="17600" y="102325"/>
                    </a:lnTo>
                    <a:lnTo>
                      <a:pt x="20000" y="102325"/>
                    </a:lnTo>
                    <a:lnTo>
                      <a:pt x="22000" y="101395"/>
                    </a:lnTo>
                    <a:lnTo>
                      <a:pt x="24000" y="98604"/>
                    </a:lnTo>
                    <a:lnTo>
                      <a:pt x="25200" y="94883"/>
                    </a:lnTo>
                    <a:lnTo>
                      <a:pt x="25200" y="94883"/>
                    </a:lnTo>
                    <a:lnTo>
                      <a:pt x="26400" y="90232"/>
                    </a:lnTo>
                    <a:lnTo>
                      <a:pt x="26800" y="85581"/>
                    </a:lnTo>
                    <a:lnTo>
                      <a:pt x="26800" y="80930"/>
                    </a:lnTo>
                    <a:lnTo>
                      <a:pt x="26800" y="77209"/>
                    </a:lnTo>
                    <a:lnTo>
                      <a:pt x="26400" y="73488"/>
                    </a:lnTo>
                    <a:lnTo>
                      <a:pt x="25200" y="70697"/>
                    </a:lnTo>
                    <a:lnTo>
                      <a:pt x="24000" y="67906"/>
                    </a:lnTo>
                    <a:lnTo>
                      <a:pt x="22400" y="66046"/>
                    </a:lnTo>
                    <a:lnTo>
                      <a:pt x="22400" y="66046"/>
                    </a:lnTo>
                    <a:lnTo>
                      <a:pt x="18800" y="65116"/>
                    </a:lnTo>
                    <a:lnTo>
                      <a:pt x="15600" y="64186"/>
                    </a:lnTo>
                    <a:lnTo>
                      <a:pt x="12400" y="65116"/>
                    </a:lnTo>
                    <a:lnTo>
                      <a:pt x="12400" y="65116"/>
                    </a:lnTo>
                    <a:close/>
                  </a:path>
                </a:pathLst>
              </a:custGeom>
              <a:solidFill>
                <a:srgbClr val="DDEA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5" name="Google Shape;2995;p110"/>
              <p:cNvSpPr/>
              <p:nvPr/>
            </p:nvSpPr>
            <p:spPr>
              <a:xfrm>
                <a:off x="2038350" y="2012950"/>
                <a:ext cx="1479600" cy="482700"/>
              </a:xfrm>
              <a:custGeom>
                <a:avLst/>
                <a:gdLst/>
                <a:ahLst/>
                <a:cxnLst/>
                <a:rect l="l" t="t" r="r" b="b"/>
                <a:pathLst>
                  <a:path w="120000" h="120000" extrusionOk="0">
                    <a:moveTo>
                      <a:pt x="119742" y="0"/>
                    </a:moveTo>
                    <a:lnTo>
                      <a:pt x="119742" y="0"/>
                    </a:lnTo>
                    <a:lnTo>
                      <a:pt x="120000" y="5526"/>
                    </a:lnTo>
                    <a:lnTo>
                      <a:pt x="120000" y="11842"/>
                    </a:lnTo>
                    <a:lnTo>
                      <a:pt x="120000" y="11842"/>
                    </a:lnTo>
                    <a:lnTo>
                      <a:pt x="119742" y="15789"/>
                    </a:lnTo>
                    <a:lnTo>
                      <a:pt x="119484" y="19736"/>
                    </a:lnTo>
                    <a:lnTo>
                      <a:pt x="118197" y="26842"/>
                    </a:lnTo>
                    <a:lnTo>
                      <a:pt x="116652" y="33157"/>
                    </a:lnTo>
                    <a:lnTo>
                      <a:pt x="114592" y="39473"/>
                    </a:lnTo>
                    <a:lnTo>
                      <a:pt x="112017" y="44210"/>
                    </a:lnTo>
                    <a:lnTo>
                      <a:pt x="109184" y="47368"/>
                    </a:lnTo>
                    <a:lnTo>
                      <a:pt x="106094" y="49736"/>
                    </a:lnTo>
                    <a:lnTo>
                      <a:pt x="102746" y="51315"/>
                    </a:lnTo>
                    <a:lnTo>
                      <a:pt x="102746" y="51315"/>
                    </a:lnTo>
                    <a:lnTo>
                      <a:pt x="101974" y="59210"/>
                    </a:lnTo>
                    <a:lnTo>
                      <a:pt x="100944" y="67105"/>
                    </a:lnTo>
                    <a:lnTo>
                      <a:pt x="99399" y="74210"/>
                    </a:lnTo>
                    <a:lnTo>
                      <a:pt x="97854" y="81315"/>
                    </a:lnTo>
                    <a:lnTo>
                      <a:pt x="95793" y="87631"/>
                    </a:lnTo>
                    <a:lnTo>
                      <a:pt x="93733" y="93947"/>
                    </a:lnTo>
                    <a:lnTo>
                      <a:pt x="91158" y="99473"/>
                    </a:lnTo>
                    <a:lnTo>
                      <a:pt x="88583" y="104210"/>
                    </a:lnTo>
                    <a:lnTo>
                      <a:pt x="85751" y="108157"/>
                    </a:lnTo>
                    <a:lnTo>
                      <a:pt x="82660" y="112105"/>
                    </a:lnTo>
                    <a:lnTo>
                      <a:pt x="79570" y="115263"/>
                    </a:lnTo>
                    <a:lnTo>
                      <a:pt x="76223" y="116842"/>
                    </a:lnTo>
                    <a:lnTo>
                      <a:pt x="72875" y="119210"/>
                    </a:lnTo>
                    <a:lnTo>
                      <a:pt x="69270" y="120000"/>
                    </a:lnTo>
                    <a:lnTo>
                      <a:pt x="65665" y="120000"/>
                    </a:lnTo>
                    <a:lnTo>
                      <a:pt x="61802" y="119210"/>
                    </a:lnTo>
                    <a:lnTo>
                      <a:pt x="61802" y="119210"/>
                    </a:lnTo>
                    <a:lnTo>
                      <a:pt x="58712" y="117631"/>
                    </a:lnTo>
                    <a:lnTo>
                      <a:pt x="55622" y="116052"/>
                    </a:lnTo>
                    <a:lnTo>
                      <a:pt x="52789" y="113684"/>
                    </a:lnTo>
                    <a:lnTo>
                      <a:pt x="49957" y="111315"/>
                    </a:lnTo>
                    <a:lnTo>
                      <a:pt x="47124" y="107368"/>
                    </a:lnTo>
                    <a:lnTo>
                      <a:pt x="44549" y="104210"/>
                    </a:lnTo>
                    <a:lnTo>
                      <a:pt x="42231" y="100263"/>
                    </a:lnTo>
                    <a:lnTo>
                      <a:pt x="39914" y="95526"/>
                    </a:lnTo>
                    <a:lnTo>
                      <a:pt x="39914" y="95526"/>
                    </a:lnTo>
                    <a:lnTo>
                      <a:pt x="37854" y="97894"/>
                    </a:lnTo>
                    <a:lnTo>
                      <a:pt x="36051" y="98684"/>
                    </a:lnTo>
                    <a:lnTo>
                      <a:pt x="33733" y="99473"/>
                    </a:lnTo>
                    <a:lnTo>
                      <a:pt x="31673" y="100263"/>
                    </a:lnTo>
                    <a:lnTo>
                      <a:pt x="29356" y="99473"/>
                    </a:lnTo>
                    <a:lnTo>
                      <a:pt x="27038" y="97894"/>
                    </a:lnTo>
                    <a:lnTo>
                      <a:pt x="24721" y="96315"/>
                    </a:lnTo>
                    <a:lnTo>
                      <a:pt x="22403" y="93157"/>
                    </a:lnTo>
                    <a:lnTo>
                      <a:pt x="22403" y="93157"/>
                    </a:lnTo>
                    <a:lnTo>
                      <a:pt x="19570" y="89210"/>
                    </a:lnTo>
                    <a:lnTo>
                      <a:pt x="17253" y="84473"/>
                    </a:lnTo>
                    <a:lnTo>
                      <a:pt x="14935" y="78157"/>
                    </a:lnTo>
                    <a:lnTo>
                      <a:pt x="13133" y="72631"/>
                    </a:lnTo>
                    <a:lnTo>
                      <a:pt x="13133" y="72631"/>
                    </a:lnTo>
                    <a:lnTo>
                      <a:pt x="11587" y="72631"/>
                    </a:lnTo>
                    <a:lnTo>
                      <a:pt x="10042" y="71842"/>
                    </a:lnTo>
                    <a:lnTo>
                      <a:pt x="8240" y="71052"/>
                    </a:lnTo>
                    <a:lnTo>
                      <a:pt x="6695" y="69473"/>
                    </a:lnTo>
                    <a:lnTo>
                      <a:pt x="6695" y="69473"/>
                    </a:lnTo>
                    <a:lnTo>
                      <a:pt x="5150" y="67105"/>
                    </a:lnTo>
                    <a:lnTo>
                      <a:pt x="3862" y="64736"/>
                    </a:lnTo>
                    <a:lnTo>
                      <a:pt x="2832" y="61578"/>
                    </a:lnTo>
                    <a:lnTo>
                      <a:pt x="1802" y="58421"/>
                    </a:lnTo>
                    <a:lnTo>
                      <a:pt x="1030" y="54473"/>
                    </a:lnTo>
                    <a:lnTo>
                      <a:pt x="515" y="51315"/>
                    </a:lnTo>
                    <a:lnTo>
                      <a:pt x="0" y="47368"/>
                    </a:lnTo>
                    <a:lnTo>
                      <a:pt x="0" y="43421"/>
                    </a:lnTo>
                    <a:lnTo>
                      <a:pt x="0" y="43421"/>
                    </a:lnTo>
                    <a:lnTo>
                      <a:pt x="1545" y="48947"/>
                    </a:lnTo>
                    <a:lnTo>
                      <a:pt x="2575" y="51315"/>
                    </a:lnTo>
                    <a:lnTo>
                      <a:pt x="3605" y="53684"/>
                    </a:lnTo>
                    <a:lnTo>
                      <a:pt x="4892" y="55263"/>
                    </a:lnTo>
                    <a:lnTo>
                      <a:pt x="6437" y="56842"/>
                    </a:lnTo>
                    <a:lnTo>
                      <a:pt x="8240" y="57631"/>
                    </a:lnTo>
                    <a:lnTo>
                      <a:pt x="10042" y="57631"/>
                    </a:lnTo>
                    <a:lnTo>
                      <a:pt x="10042" y="57631"/>
                    </a:lnTo>
                    <a:lnTo>
                      <a:pt x="13133" y="56842"/>
                    </a:lnTo>
                    <a:lnTo>
                      <a:pt x="15193" y="57631"/>
                    </a:lnTo>
                    <a:lnTo>
                      <a:pt x="16738" y="57631"/>
                    </a:lnTo>
                    <a:lnTo>
                      <a:pt x="17768" y="59210"/>
                    </a:lnTo>
                    <a:lnTo>
                      <a:pt x="18540" y="61578"/>
                    </a:lnTo>
                    <a:lnTo>
                      <a:pt x="19055" y="64736"/>
                    </a:lnTo>
                    <a:lnTo>
                      <a:pt x="19828" y="68684"/>
                    </a:lnTo>
                    <a:lnTo>
                      <a:pt x="20858" y="74210"/>
                    </a:lnTo>
                    <a:lnTo>
                      <a:pt x="20858" y="74210"/>
                    </a:lnTo>
                    <a:lnTo>
                      <a:pt x="21630" y="76578"/>
                    </a:lnTo>
                    <a:lnTo>
                      <a:pt x="22660" y="78947"/>
                    </a:lnTo>
                    <a:lnTo>
                      <a:pt x="24721" y="82105"/>
                    </a:lnTo>
                    <a:lnTo>
                      <a:pt x="27038" y="84473"/>
                    </a:lnTo>
                    <a:lnTo>
                      <a:pt x="29871" y="84473"/>
                    </a:lnTo>
                    <a:lnTo>
                      <a:pt x="32703" y="83684"/>
                    </a:lnTo>
                    <a:lnTo>
                      <a:pt x="35536" y="81315"/>
                    </a:lnTo>
                    <a:lnTo>
                      <a:pt x="38369" y="78157"/>
                    </a:lnTo>
                    <a:lnTo>
                      <a:pt x="40944" y="72631"/>
                    </a:lnTo>
                    <a:lnTo>
                      <a:pt x="40944" y="72631"/>
                    </a:lnTo>
                    <a:lnTo>
                      <a:pt x="41974" y="70263"/>
                    </a:lnTo>
                    <a:lnTo>
                      <a:pt x="43004" y="68684"/>
                    </a:lnTo>
                    <a:lnTo>
                      <a:pt x="44291" y="67894"/>
                    </a:lnTo>
                    <a:lnTo>
                      <a:pt x="45321" y="67894"/>
                    </a:lnTo>
                    <a:lnTo>
                      <a:pt x="46351" y="67894"/>
                    </a:lnTo>
                    <a:lnTo>
                      <a:pt x="47381" y="69473"/>
                    </a:lnTo>
                    <a:lnTo>
                      <a:pt x="49442" y="72631"/>
                    </a:lnTo>
                    <a:lnTo>
                      <a:pt x="54592" y="84473"/>
                    </a:lnTo>
                    <a:lnTo>
                      <a:pt x="57939" y="91578"/>
                    </a:lnTo>
                    <a:lnTo>
                      <a:pt x="61802" y="98684"/>
                    </a:lnTo>
                    <a:lnTo>
                      <a:pt x="61802" y="98684"/>
                    </a:lnTo>
                    <a:lnTo>
                      <a:pt x="64120" y="101842"/>
                    </a:lnTo>
                    <a:lnTo>
                      <a:pt x="66437" y="104210"/>
                    </a:lnTo>
                    <a:lnTo>
                      <a:pt x="69012" y="105789"/>
                    </a:lnTo>
                    <a:lnTo>
                      <a:pt x="71587" y="106578"/>
                    </a:lnTo>
                    <a:lnTo>
                      <a:pt x="74420" y="106578"/>
                    </a:lnTo>
                    <a:lnTo>
                      <a:pt x="76995" y="105789"/>
                    </a:lnTo>
                    <a:lnTo>
                      <a:pt x="79828" y="104210"/>
                    </a:lnTo>
                    <a:lnTo>
                      <a:pt x="82660" y="102631"/>
                    </a:lnTo>
                    <a:lnTo>
                      <a:pt x="85493" y="99473"/>
                    </a:lnTo>
                    <a:lnTo>
                      <a:pt x="88068" y="95526"/>
                    </a:lnTo>
                    <a:lnTo>
                      <a:pt x="90386" y="90789"/>
                    </a:lnTo>
                    <a:lnTo>
                      <a:pt x="92703" y="85263"/>
                    </a:lnTo>
                    <a:lnTo>
                      <a:pt x="95021" y="79736"/>
                    </a:lnTo>
                    <a:lnTo>
                      <a:pt x="96824" y="72631"/>
                    </a:lnTo>
                    <a:lnTo>
                      <a:pt x="98626" y="64736"/>
                    </a:lnTo>
                    <a:lnTo>
                      <a:pt x="99914" y="56052"/>
                    </a:lnTo>
                    <a:lnTo>
                      <a:pt x="99914" y="56052"/>
                    </a:lnTo>
                    <a:lnTo>
                      <a:pt x="101974" y="41842"/>
                    </a:lnTo>
                    <a:lnTo>
                      <a:pt x="103261" y="33157"/>
                    </a:lnTo>
                    <a:lnTo>
                      <a:pt x="104291" y="29210"/>
                    </a:lnTo>
                    <a:lnTo>
                      <a:pt x="104806" y="27631"/>
                    </a:lnTo>
                    <a:lnTo>
                      <a:pt x="105321" y="27631"/>
                    </a:lnTo>
                    <a:lnTo>
                      <a:pt x="106351" y="28421"/>
                    </a:lnTo>
                    <a:lnTo>
                      <a:pt x="107896" y="28421"/>
                    </a:lnTo>
                    <a:lnTo>
                      <a:pt x="108669" y="28421"/>
                    </a:lnTo>
                    <a:lnTo>
                      <a:pt x="109699" y="27631"/>
                    </a:lnTo>
                    <a:lnTo>
                      <a:pt x="110987" y="26842"/>
                    </a:lnTo>
                    <a:lnTo>
                      <a:pt x="112532" y="24473"/>
                    </a:lnTo>
                    <a:lnTo>
                      <a:pt x="112532" y="24473"/>
                    </a:lnTo>
                    <a:lnTo>
                      <a:pt x="114077" y="22105"/>
                    </a:lnTo>
                    <a:lnTo>
                      <a:pt x="115107" y="18947"/>
                    </a:lnTo>
                    <a:lnTo>
                      <a:pt x="117167" y="12631"/>
                    </a:lnTo>
                    <a:lnTo>
                      <a:pt x="118712" y="6315"/>
                    </a:lnTo>
                    <a:lnTo>
                      <a:pt x="119742" y="0"/>
                    </a:lnTo>
                    <a:lnTo>
                      <a:pt x="119742" y="0"/>
                    </a:lnTo>
                    <a:close/>
                  </a:path>
                </a:pathLst>
              </a:custGeom>
              <a:solidFill>
                <a:srgbClr val="9ED8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aphicFrame>
        <p:nvGraphicFramePr>
          <p:cNvPr id="2996" name="Google Shape;2996;p110"/>
          <p:cNvGraphicFramePr/>
          <p:nvPr/>
        </p:nvGraphicFramePr>
        <p:xfrm>
          <a:off x="4759788" y="3311125"/>
          <a:ext cx="4169225" cy="1763875"/>
        </p:xfrm>
        <a:graphic>
          <a:graphicData uri="http://schemas.openxmlformats.org/drawingml/2006/table">
            <a:tbl>
              <a:tblPr>
                <a:noFill/>
                <a:tableStyleId>{5A0F58B1-6370-4829-B1A8-222B8FD3DBDF}</a:tableStyleId>
              </a:tblPr>
              <a:tblGrid>
                <a:gridCol w="768800">
                  <a:extLst>
                    <a:ext uri="{9D8B030D-6E8A-4147-A177-3AD203B41FA5}">
                      <a16:colId xmlns:a16="http://schemas.microsoft.com/office/drawing/2014/main" val="20000"/>
                    </a:ext>
                  </a:extLst>
                </a:gridCol>
                <a:gridCol w="615150">
                  <a:extLst>
                    <a:ext uri="{9D8B030D-6E8A-4147-A177-3AD203B41FA5}">
                      <a16:colId xmlns:a16="http://schemas.microsoft.com/office/drawing/2014/main" val="20001"/>
                    </a:ext>
                  </a:extLst>
                </a:gridCol>
                <a:gridCol w="564975">
                  <a:extLst>
                    <a:ext uri="{9D8B030D-6E8A-4147-A177-3AD203B41FA5}">
                      <a16:colId xmlns:a16="http://schemas.microsoft.com/office/drawing/2014/main" val="20002"/>
                    </a:ext>
                  </a:extLst>
                </a:gridCol>
                <a:gridCol w="580075">
                  <a:extLst>
                    <a:ext uri="{9D8B030D-6E8A-4147-A177-3AD203B41FA5}">
                      <a16:colId xmlns:a16="http://schemas.microsoft.com/office/drawing/2014/main" val="20003"/>
                    </a:ext>
                  </a:extLst>
                </a:gridCol>
                <a:gridCol w="679025">
                  <a:extLst>
                    <a:ext uri="{9D8B030D-6E8A-4147-A177-3AD203B41FA5}">
                      <a16:colId xmlns:a16="http://schemas.microsoft.com/office/drawing/2014/main" val="20004"/>
                    </a:ext>
                  </a:extLst>
                </a:gridCol>
                <a:gridCol w="499650">
                  <a:extLst>
                    <a:ext uri="{9D8B030D-6E8A-4147-A177-3AD203B41FA5}">
                      <a16:colId xmlns:a16="http://schemas.microsoft.com/office/drawing/2014/main" val="20005"/>
                    </a:ext>
                  </a:extLst>
                </a:gridCol>
                <a:gridCol w="461550">
                  <a:extLst>
                    <a:ext uri="{9D8B030D-6E8A-4147-A177-3AD203B41FA5}">
                      <a16:colId xmlns:a16="http://schemas.microsoft.com/office/drawing/2014/main" val="20006"/>
                    </a:ext>
                  </a:extLst>
                </a:gridCol>
              </a:tblGrid>
              <a:tr h="352775">
                <a:tc>
                  <a:txBody>
                    <a:bodyPr/>
                    <a:lstStyle/>
                    <a:p>
                      <a:pPr marL="0" lvl="0" indent="0" algn="l" rtl="0">
                        <a:spcBef>
                          <a:spcPts val="0"/>
                        </a:spcBef>
                        <a:spcAft>
                          <a:spcPts val="0"/>
                        </a:spcAft>
                        <a:buNone/>
                      </a:pPr>
                      <a:r>
                        <a:rPr lang="fr" sz="700"/>
                        <a:t>DATE</a:t>
                      </a:r>
                      <a:endParaRPr sz="700"/>
                    </a:p>
                  </a:txBody>
                  <a:tcPr marL="91425" marR="91425" marT="91425" marB="91425"/>
                </a:tc>
                <a:tc>
                  <a:txBody>
                    <a:bodyPr/>
                    <a:lstStyle/>
                    <a:p>
                      <a:pPr marL="0" lvl="0" indent="0" algn="l" rtl="0">
                        <a:spcBef>
                          <a:spcPts val="0"/>
                        </a:spcBef>
                        <a:spcAft>
                          <a:spcPts val="0"/>
                        </a:spcAft>
                        <a:buNone/>
                      </a:pPr>
                      <a:r>
                        <a:rPr lang="fr" sz="700"/>
                        <a:t>sunrise</a:t>
                      </a:r>
                      <a:endParaRPr sz="700"/>
                    </a:p>
                  </a:txBody>
                  <a:tcPr marL="91425" marR="91425" marT="91425" marB="91425"/>
                </a:tc>
                <a:tc>
                  <a:txBody>
                    <a:bodyPr/>
                    <a:lstStyle/>
                    <a:p>
                      <a:pPr marL="0" lvl="0" indent="0" algn="l" rtl="0">
                        <a:spcBef>
                          <a:spcPts val="0"/>
                        </a:spcBef>
                        <a:spcAft>
                          <a:spcPts val="0"/>
                        </a:spcAft>
                        <a:buNone/>
                      </a:pPr>
                      <a:r>
                        <a:rPr lang="fr" sz="700"/>
                        <a:t>sunset</a:t>
                      </a:r>
                      <a:endParaRPr sz="700"/>
                    </a:p>
                  </a:txBody>
                  <a:tcPr marL="91425" marR="91425" marT="91425" marB="91425"/>
                </a:tc>
                <a:tc>
                  <a:txBody>
                    <a:bodyPr/>
                    <a:lstStyle/>
                    <a:p>
                      <a:pPr marL="0" lvl="0" indent="0" algn="l" rtl="0">
                        <a:spcBef>
                          <a:spcPts val="0"/>
                        </a:spcBef>
                        <a:spcAft>
                          <a:spcPts val="0"/>
                        </a:spcAft>
                        <a:buNone/>
                      </a:pPr>
                      <a:r>
                        <a:rPr lang="fr" sz="700"/>
                        <a:t>Heat</a:t>
                      </a:r>
                      <a:endParaRPr sz="700"/>
                    </a:p>
                  </a:txBody>
                  <a:tcPr marL="91425" marR="91425" marT="91425" marB="91425"/>
                </a:tc>
                <a:tc>
                  <a:txBody>
                    <a:bodyPr/>
                    <a:lstStyle/>
                    <a:p>
                      <a:pPr marL="0" lvl="0" indent="0" algn="l" rtl="0">
                        <a:spcBef>
                          <a:spcPts val="0"/>
                        </a:spcBef>
                        <a:spcAft>
                          <a:spcPts val="0"/>
                        </a:spcAft>
                        <a:buNone/>
                      </a:pPr>
                      <a:r>
                        <a:rPr lang="fr" sz="700"/>
                        <a:t>Sea_Level</a:t>
                      </a:r>
                      <a:endParaRPr sz="700"/>
                    </a:p>
                  </a:txBody>
                  <a:tcPr marL="91425" marR="91425" marT="91425" marB="91425"/>
                </a:tc>
                <a:tc>
                  <a:txBody>
                    <a:bodyPr/>
                    <a:lstStyle/>
                    <a:p>
                      <a:pPr marL="0" lvl="0" indent="0" algn="l" rtl="0">
                        <a:spcBef>
                          <a:spcPts val="0"/>
                        </a:spcBef>
                        <a:spcAft>
                          <a:spcPts val="0"/>
                        </a:spcAft>
                        <a:buNone/>
                      </a:pPr>
                      <a:r>
                        <a:rPr lang="fr" sz="700"/>
                        <a:t>...</a:t>
                      </a:r>
                      <a:endParaRPr sz="700"/>
                    </a:p>
                  </a:txBody>
                  <a:tcPr marL="91425" marR="91425" marT="91425" marB="91425"/>
                </a:tc>
                <a:tc>
                  <a:txBody>
                    <a:bodyPr/>
                    <a:lstStyle/>
                    <a:p>
                      <a:pPr marL="0" lvl="0" indent="0" algn="l" rtl="0">
                        <a:spcBef>
                          <a:spcPts val="0"/>
                        </a:spcBef>
                        <a:spcAft>
                          <a:spcPts val="0"/>
                        </a:spcAft>
                        <a:buNone/>
                      </a:pPr>
                      <a:r>
                        <a:rPr lang="fr" sz="700"/>
                        <a:t>...</a:t>
                      </a:r>
                      <a:endParaRPr sz="700"/>
                    </a:p>
                  </a:txBody>
                  <a:tcPr marL="91425" marR="91425" marT="91425" marB="91425"/>
                </a:tc>
                <a:extLst>
                  <a:ext uri="{0D108BD9-81ED-4DB2-BD59-A6C34878D82A}">
                    <a16:rowId xmlns:a16="http://schemas.microsoft.com/office/drawing/2014/main" val="10000"/>
                  </a:ext>
                </a:extLst>
              </a:tr>
              <a:tr h="352775">
                <a:tc>
                  <a:txBody>
                    <a:bodyPr/>
                    <a:lstStyle/>
                    <a:p>
                      <a:pPr marL="0" lvl="0" indent="0" algn="l" rtl="0">
                        <a:spcBef>
                          <a:spcPts val="0"/>
                        </a:spcBef>
                        <a:spcAft>
                          <a:spcPts val="0"/>
                        </a:spcAft>
                        <a:buNone/>
                      </a:pPr>
                      <a:r>
                        <a:rPr lang="fr" sz="700"/>
                        <a:t>1-1-2010</a:t>
                      </a:r>
                      <a:endParaRPr sz="700"/>
                    </a:p>
                  </a:txBody>
                  <a:tcPr marL="91425" marR="91425" marT="91425" marB="91425"/>
                </a:tc>
                <a:tc>
                  <a:txBody>
                    <a:bodyPr/>
                    <a:lstStyle/>
                    <a:p>
                      <a:pPr marL="0" lvl="0" indent="0" algn="l" rtl="0">
                        <a:spcBef>
                          <a:spcPts val="0"/>
                        </a:spcBef>
                        <a:spcAft>
                          <a:spcPts val="0"/>
                        </a:spcAft>
                        <a:buNone/>
                      </a:pPr>
                      <a:r>
                        <a:rPr lang="fr" sz="700"/>
                        <a:t>0448</a:t>
                      </a:r>
                      <a:endParaRPr sz="700"/>
                    </a:p>
                  </a:txBody>
                  <a:tcPr marL="91425" marR="91425" marT="91425" marB="91425"/>
                </a:tc>
                <a:tc>
                  <a:txBody>
                    <a:bodyPr/>
                    <a:lstStyle/>
                    <a:p>
                      <a:pPr marL="0" lvl="0" indent="0" algn="l" rtl="0">
                        <a:spcBef>
                          <a:spcPts val="0"/>
                        </a:spcBef>
                        <a:spcAft>
                          <a:spcPts val="0"/>
                        </a:spcAft>
                        <a:buNone/>
                      </a:pPr>
                      <a:r>
                        <a:rPr lang="fr" sz="700"/>
                        <a:t>1858</a:t>
                      </a:r>
                      <a:endParaRPr sz="700"/>
                    </a:p>
                  </a:txBody>
                  <a:tcPr marL="91425" marR="91425" marT="91425" marB="91425"/>
                </a:tc>
                <a:tc>
                  <a:txBody>
                    <a:bodyPr/>
                    <a:lstStyle/>
                    <a:p>
                      <a:pPr marL="0" lvl="0" indent="0" algn="l" rtl="0">
                        <a:spcBef>
                          <a:spcPts val="0"/>
                        </a:spcBef>
                        <a:spcAft>
                          <a:spcPts val="0"/>
                        </a:spcAft>
                        <a:buNone/>
                      </a:pPr>
                      <a:r>
                        <a:rPr lang="fr" sz="700"/>
                        <a:t>19</a:t>
                      </a:r>
                      <a:endParaRPr sz="700"/>
                    </a:p>
                  </a:txBody>
                  <a:tcPr marL="91425" marR="91425" marT="91425" marB="91425"/>
                </a:tc>
                <a:tc>
                  <a:txBody>
                    <a:bodyPr/>
                    <a:lstStyle/>
                    <a:p>
                      <a:pPr marL="0" lvl="0" indent="0" algn="l" rtl="0">
                        <a:spcBef>
                          <a:spcPts val="0"/>
                        </a:spcBef>
                        <a:spcAft>
                          <a:spcPts val="0"/>
                        </a:spcAft>
                        <a:buNone/>
                      </a:pPr>
                      <a:r>
                        <a:rPr lang="fr" sz="700"/>
                        <a:t>29</a:t>
                      </a:r>
                      <a:endParaRPr sz="700"/>
                    </a:p>
                  </a:txBody>
                  <a:tcPr marL="91425" marR="91425" marT="91425" marB="91425"/>
                </a:tc>
                <a:tc>
                  <a:txBody>
                    <a:bodyPr/>
                    <a:lstStyle/>
                    <a:p>
                      <a:pPr marL="0" lvl="0" indent="0" algn="l" rtl="0">
                        <a:spcBef>
                          <a:spcPts val="0"/>
                        </a:spcBef>
                        <a:spcAft>
                          <a:spcPts val="0"/>
                        </a:spcAft>
                        <a:buNone/>
                      </a:pPr>
                      <a:r>
                        <a:rPr lang="fr" sz="700"/>
                        <a:t>...</a:t>
                      </a:r>
                      <a:endParaRPr sz="700"/>
                    </a:p>
                  </a:txBody>
                  <a:tcPr marL="91425" marR="91425" marT="91425" marB="91425"/>
                </a:tc>
                <a:tc>
                  <a:txBody>
                    <a:bodyPr/>
                    <a:lstStyle/>
                    <a:p>
                      <a:pPr marL="0" lvl="0" indent="0" algn="l" rtl="0">
                        <a:spcBef>
                          <a:spcPts val="0"/>
                        </a:spcBef>
                        <a:spcAft>
                          <a:spcPts val="0"/>
                        </a:spcAft>
                        <a:buNone/>
                      </a:pPr>
                      <a:r>
                        <a:rPr lang="fr" sz="700"/>
                        <a:t>...</a:t>
                      </a:r>
                      <a:endParaRPr sz="700"/>
                    </a:p>
                  </a:txBody>
                  <a:tcPr marL="91425" marR="91425" marT="91425" marB="91425"/>
                </a:tc>
                <a:extLst>
                  <a:ext uri="{0D108BD9-81ED-4DB2-BD59-A6C34878D82A}">
                    <a16:rowId xmlns:a16="http://schemas.microsoft.com/office/drawing/2014/main" val="10001"/>
                  </a:ext>
                </a:extLst>
              </a:tr>
              <a:tr h="352775">
                <a:tc>
                  <a:txBody>
                    <a:bodyPr/>
                    <a:lstStyle/>
                    <a:p>
                      <a:pPr marL="0" lvl="0" indent="0" algn="l" rtl="0">
                        <a:spcBef>
                          <a:spcPts val="0"/>
                        </a:spcBef>
                        <a:spcAft>
                          <a:spcPts val="0"/>
                        </a:spcAft>
                        <a:buNone/>
                      </a:pPr>
                      <a:r>
                        <a:rPr lang="fr" sz="700"/>
                        <a:t>1-1-2010</a:t>
                      </a:r>
                      <a:endParaRPr sz="700"/>
                    </a:p>
                  </a:txBody>
                  <a:tcPr marL="91425" marR="91425" marT="91425" marB="91425"/>
                </a:tc>
                <a:tc>
                  <a:txBody>
                    <a:bodyPr/>
                    <a:lstStyle/>
                    <a:p>
                      <a:pPr marL="0" lvl="0" indent="0" algn="l" rtl="0">
                        <a:spcBef>
                          <a:spcPts val="0"/>
                        </a:spcBef>
                        <a:spcAft>
                          <a:spcPts val="0"/>
                        </a:spcAft>
                        <a:buNone/>
                      </a:pPr>
                      <a:r>
                        <a:rPr lang="fr" sz="700"/>
                        <a:t>0447</a:t>
                      </a:r>
                      <a:endParaRPr sz="700"/>
                    </a:p>
                  </a:txBody>
                  <a:tcPr marL="91425" marR="91425" marT="91425" marB="91425"/>
                </a:tc>
                <a:tc>
                  <a:txBody>
                    <a:bodyPr/>
                    <a:lstStyle/>
                    <a:p>
                      <a:pPr marL="0" lvl="0" indent="0" algn="l" rtl="0">
                        <a:spcBef>
                          <a:spcPts val="0"/>
                        </a:spcBef>
                        <a:spcAft>
                          <a:spcPts val="0"/>
                        </a:spcAft>
                        <a:buNone/>
                      </a:pPr>
                      <a:r>
                        <a:rPr lang="fr" sz="700"/>
                        <a:t>1857</a:t>
                      </a:r>
                      <a:endParaRPr sz="700"/>
                    </a:p>
                  </a:txBody>
                  <a:tcPr marL="91425" marR="91425" marT="91425" marB="91425"/>
                </a:tc>
                <a:tc>
                  <a:txBody>
                    <a:bodyPr/>
                    <a:lstStyle/>
                    <a:p>
                      <a:pPr marL="0" lvl="0" indent="0" algn="l" rtl="0">
                        <a:spcBef>
                          <a:spcPts val="0"/>
                        </a:spcBef>
                        <a:spcAft>
                          <a:spcPts val="0"/>
                        </a:spcAft>
                        <a:buNone/>
                      </a:pPr>
                      <a:r>
                        <a:rPr lang="fr" sz="700"/>
                        <a:t>19</a:t>
                      </a:r>
                      <a:endParaRPr sz="700"/>
                    </a:p>
                  </a:txBody>
                  <a:tcPr marL="91425" marR="91425" marT="91425" marB="91425"/>
                </a:tc>
                <a:tc>
                  <a:txBody>
                    <a:bodyPr/>
                    <a:lstStyle/>
                    <a:p>
                      <a:pPr marL="0" lvl="0" indent="0" algn="l" rtl="0">
                        <a:spcBef>
                          <a:spcPts val="0"/>
                        </a:spcBef>
                        <a:spcAft>
                          <a:spcPts val="0"/>
                        </a:spcAft>
                        <a:buNone/>
                      </a:pPr>
                      <a:r>
                        <a:rPr lang="fr" sz="700"/>
                        <a:t>29</a:t>
                      </a:r>
                      <a:endParaRPr sz="700"/>
                    </a:p>
                  </a:txBody>
                  <a:tcPr marL="91425" marR="91425" marT="91425" marB="91425"/>
                </a:tc>
                <a:tc>
                  <a:txBody>
                    <a:bodyPr/>
                    <a:lstStyle/>
                    <a:p>
                      <a:pPr marL="0" lvl="0" indent="0" algn="l" rtl="0">
                        <a:spcBef>
                          <a:spcPts val="0"/>
                        </a:spcBef>
                        <a:spcAft>
                          <a:spcPts val="0"/>
                        </a:spcAft>
                        <a:buNone/>
                      </a:pPr>
                      <a:r>
                        <a:rPr lang="fr" sz="700"/>
                        <a:t>...</a:t>
                      </a:r>
                      <a:endParaRPr sz="700"/>
                    </a:p>
                  </a:txBody>
                  <a:tcPr marL="91425" marR="91425" marT="91425" marB="91425"/>
                </a:tc>
                <a:tc>
                  <a:txBody>
                    <a:bodyPr/>
                    <a:lstStyle/>
                    <a:p>
                      <a:pPr marL="0" lvl="0" indent="0" algn="l" rtl="0">
                        <a:spcBef>
                          <a:spcPts val="0"/>
                        </a:spcBef>
                        <a:spcAft>
                          <a:spcPts val="0"/>
                        </a:spcAft>
                        <a:buNone/>
                      </a:pPr>
                      <a:r>
                        <a:rPr lang="fr" sz="700"/>
                        <a:t>...</a:t>
                      </a:r>
                      <a:endParaRPr sz="700"/>
                    </a:p>
                  </a:txBody>
                  <a:tcPr marL="91425" marR="91425" marT="91425" marB="91425"/>
                </a:tc>
                <a:extLst>
                  <a:ext uri="{0D108BD9-81ED-4DB2-BD59-A6C34878D82A}">
                    <a16:rowId xmlns:a16="http://schemas.microsoft.com/office/drawing/2014/main" val="10002"/>
                  </a:ext>
                </a:extLst>
              </a:tr>
              <a:tr h="352775">
                <a:tc>
                  <a:txBody>
                    <a:bodyPr/>
                    <a:lstStyle/>
                    <a:p>
                      <a:pPr marL="0" lvl="0" indent="0" algn="l" rtl="0">
                        <a:spcBef>
                          <a:spcPts val="0"/>
                        </a:spcBef>
                        <a:spcAft>
                          <a:spcPts val="0"/>
                        </a:spcAft>
                        <a:buNone/>
                      </a:pPr>
                      <a:r>
                        <a:rPr lang="fr" sz="700"/>
                        <a:t>1-1-2010</a:t>
                      </a:r>
                      <a:endParaRPr sz="700"/>
                    </a:p>
                  </a:txBody>
                  <a:tcPr marL="91425" marR="91425" marT="91425" marB="91425"/>
                </a:tc>
                <a:tc>
                  <a:txBody>
                    <a:bodyPr/>
                    <a:lstStyle/>
                    <a:p>
                      <a:pPr marL="0" lvl="0" indent="0" algn="l" rtl="0">
                        <a:spcBef>
                          <a:spcPts val="0"/>
                        </a:spcBef>
                        <a:spcAft>
                          <a:spcPts val="0"/>
                        </a:spcAft>
                        <a:buNone/>
                      </a:pPr>
                      <a:r>
                        <a:rPr lang="fr" sz="700"/>
                        <a:t>0446</a:t>
                      </a:r>
                      <a:endParaRPr sz="700"/>
                    </a:p>
                  </a:txBody>
                  <a:tcPr marL="91425" marR="91425" marT="91425" marB="91425"/>
                </a:tc>
                <a:tc>
                  <a:txBody>
                    <a:bodyPr/>
                    <a:lstStyle/>
                    <a:p>
                      <a:pPr marL="0" lvl="0" indent="0" algn="l" rtl="0">
                        <a:spcBef>
                          <a:spcPts val="0"/>
                        </a:spcBef>
                        <a:spcAft>
                          <a:spcPts val="0"/>
                        </a:spcAft>
                        <a:buNone/>
                      </a:pPr>
                      <a:r>
                        <a:rPr lang="fr" sz="700"/>
                        <a:t>1856</a:t>
                      </a:r>
                      <a:endParaRPr sz="700"/>
                    </a:p>
                  </a:txBody>
                  <a:tcPr marL="91425" marR="91425" marT="91425" marB="91425"/>
                </a:tc>
                <a:tc>
                  <a:txBody>
                    <a:bodyPr/>
                    <a:lstStyle/>
                    <a:p>
                      <a:pPr marL="0" lvl="0" indent="0" algn="l" rtl="0">
                        <a:spcBef>
                          <a:spcPts val="0"/>
                        </a:spcBef>
                        <a:spcAft>
                          <a:spcPts val="0"/>
                        </a:spcAft>
                        <a:buNone/>
                      </a:pPr>
                      <a:r>
                        <a:rPr lang="fr" sz="700"/>
                        <a:t>19</a:t>
                      </a:r>
                      <a:endParaRPr sz="700"/>
                    </a:p>
                  </a:txBody>
                  <a:tcPr marL="91425" marR="91425" marT="91425" marB="91425"/>
                </a:tc>
                <a:tc>
                  <a:txBody>
                    <a:bodyPr/>
                    <a:lstStyle/>
                    <a:p>
                      <a:pPr marL="0" lvl="0" indent="0" algn="l" rtl="0">
                        <a:spcBef>
                          <a:spcPts val="0"/>
                        </a:spcBef>
                        <a:spcAft>
                          <a:spcPts val="0"/>
                        </a:spcAft>
                        <a:buNone/>
                      </a:pPr>
                      <a:r>
                        <a:rPr lang="fr" sz="700"/>
                        <a:t>29</a:t>
                      </a:r>
                      <a:endParaRPr sz="700"/>
                    </a:p>
                  </a:txBody>
                  <a:tcPr marL="91425" marR="91425" marT="91425" marB="91425"/>
                </a:tc>
                <a:tc>
                  <a:txBody>
                    <a:bodyPr/>
                    <a:lstStyle/>
                    <a:p>
                      <a:pPr marL="0" lvl="0" indent="0" algn="l" rtl="0">
                        <a:spcBef>
                          <a:spcPts val="0"/>
                        </a:spcBef>
                        <a:spcAft>
                          <a:spcPts val="0"/>
                        </a:spcAft>
                        <a:buNone/>
                      </a:pPr>
                      <a:r>
                        <a:rPr lang="fr" sz="700"/>
                        <a:t>...</a:t>
                      </a:r>
                      <a:endParaRPr sz="700"/>
                    </a:p>
                  </a:txBody>
                  <a:tcPr marL="91425" marR="91425" marT="91425" marB="91425"/>
                </a:tc>
                <a:tc>
                  <a:txBody>
                    <a:bodyPr/>
                    <a:lstStyle/>
                    <a:p>
                      <a:pPr marL="0" lvl="0" indent="0" algn="l" rtl="0">
                        <a:spcBef>
                          <a:spcPts val="0"/>
                        </a:spcBef>
                        <a:spcAft>
                          <a:spcPts val="0"/>
                        </a:spcAft>
                        <a:buNone/>
                      </a:pPr>
                      <a:r>
                        <a:rPr lang="fr" sz="700"/>
                        <a:t>...</a:t>
                      </a:r>
                      <a:endParaRPr sz="700"/>
                    </a:p>
                  </a:txBody>
                  <a:tcPr marL="91425" marR="91425" marT="91425" marB="91425"/>
                </a:tc>
                <a:extLst>
                  <a:ext uri="{0D108BD9-81ED-4DB2-BD59-A6C34878D82A}">
                    <a16:rowId xmlns:a16="http://schemas.microsoft.com/office/drawing/2014/main" val="10003"/>
                  </a:ext>
                </a:extLst>
              </a:tr>
              <a:tr h="352775">
                <a:tc>
                  <a:txBody>
                    <a:bodyPr/>
                    <a:lstStyle/>
                    <a:p>
                      <a:pPr marL="0" lvl="0" indent="0" algn="l" rtl="0">
                        <a:spcBef>
                          <a:spcPts val="0"/>
                        </a:spcBef>
                        <a:spcAft>
                          <a:spcPts val="0"/>
                        </a:spcAft>
                        <a:buNone/>
                      </a:pPr>
                      <a:r>
                        <a:rPr lang="fr" sz="700"/>
                        <a:t>2-1-2010</a:t>
                      </a:r>
                      <a:endParaRPr sz="700"/>
                    </a:p>
                  </a:txBody>
                  <a:tcPr marL="91425" marR="91425" marT="91425" marB="91425"/>
                </a:tc>
                <a:tc>
                  <a:txBody>
                    <a:bodyPr/>
                    <a:lstStyle/>
                    <a:p>
                      <a:pPr marL="0" lvl="0" indent="0" algn="l" rtl="0">
                        <a:spcBef>
                          <a:spcPts val="0"/>
                        </a:spcBef>
                        <a:spcAft>
                          <a:spcPts val="0"/>
                        </a:spcAft>
                        <a:buNone/>
                      </a:pPr>
                      <a:r>
                        <a:rPr lang="fr" sz="700"/>
                        <a:t>0445</a:t>
                      </a:r>
                      <a:endParaRPr sz="700"/>
                    </a:p>
                  </a:txBody>
                  <a:tcPr marL="91425" marR="91425" marT="91425" marB="91425"/>
                </a:tc>
                <a:tc>
                  <a:txBody>
                    <a:bodyPr/>
                    <a:lstStyle/>
                    <a:p>
                      <a:pPr marL="0" lvl="0" indent="0" algn="l" rtl="0">
                        <a:spcBef>
                          <a:spcPts val="0"/>
                        </a:spcBef>
                        <a:spcAft>
                          <a:spcPts val="0"/>
                        </a:spcAft>
                        <a:buNone/>
                      </a:pPr>
                      <a:r>
                        <a:rPr lang="fr" sz="700"/>
                        <a:t>1855</a:t>
                      </a:r>
                      <a:endParaRPr sz="700"/>
                    </a:p>
                  </a:txBody>
                  <a:tcPr marL="91425" marR="91425" marT="91425" marB="91425"/>
                </a:tc>
                <a:tc>
                  <a:txBody>
                    <a:bodyPr/>
                    <a:lstStyle/>
                    <a:p>
                      <a:pPr marL="0" lvl="0" indent="0" algn="l" rtl="0">
                        <a:spcBef>
                          <a:spcPts val="0"/>
                        </a:spcBef>
                        <a:spcAft>
                          <a:spcPts val="0"/>
                        </a:spcAft>
                        <a:buNone/>
                      </a:pPr>
                      <a:r>
                        <a:rPr lang="fr" sz="700"/>
                        <a:t>23</a:t>
                      </a:r>
                      <a:endParaRPr sz="700"/>
                    </a:p>
                  </a:txBody>
                  <a:tcPr marL="91425" marR="91425" marT="91425" marB="91425"/>
                </a:tc>
                <a:tc>
                  <a:txBody>
                    <a:bodyPr/>
                    <a:lstStyle/>
                    <a:p>
                      <a:pPr marL="0" lvl="0" indent="0" algn="l" rtl="0">
                        <a:spcBef>
                          <a:spcPts val="0"/>
                        </a:spcBef>
                        <a:spcAft>
                          <a:spcPts val="0"/>
                        </a:spcAft>
                        <a:buNone/>
                      </a:pPr>
                      <a:r>
                        <a:rPr lang="fr" sz="700"/>
                        <a:t>30</a:t>
                      </a:r>
                      <a:endParaRPr sz="700"/>
                    </a:p>
                  </a:txBody>
                  <a:tcPr marL="91425" marR="91425" marT="91425" marB="91425"/>
                </a:tc>
                <a:tc>
                  <a:txBody>
                    <a:bodyPr/>
                    <a:lstStyle/>
                    <a:p>
                      <a:pPr marL="0" lvl="0" indent="0" algn="l" rtl="0">
                        <a:spcBef>
                          <a:spcPts val="0"/>
                        </a:spcBef>
                        <a:spcAft>
                          <a:spcPts val="0"/>
                        </a:spcAft>
                        <a:buNone/>
                      </a:pPr>
                      <a:r>
                        <a:rPr lang="fr" sz="700"/>
                        <a:t>...</a:t>
                      </a:r>
                      <a:endParaRPr sz="700"/>
                    </a:p>
                  </a:txBody>
                  <a:tcPr marL="91425" marR="91425" marT="91425" marB="91425"/>
                </a:tc>
                <a:tc>
                  <a:txBody>
                    <a:bodyPr/>
                    <a:lstStyle/>
                    <a:p>
                      <a:pPr marL="0" lvl="0" indent="0" algn="l" rtl="0">
                        <a:spcBef>
                          <a:spcPts val="0"/>
                        </a:spcBef>
                        <a:spcAft>
                          <a:spcPts val="0"/>
                        </a:spcAft>
                        <a:buNone/>
                      </a:pPr>
                      <a:r>
                        <a:rPr lang="fr" sz="700"/>
                        <a:t>...</a:t>
                      </a:r>
                      <a:endParaRPr sz="700"/>
                    </a:p>
                  </a:txBody>
                  <a:tcPr marL="91425" marR="91425" marT="91425" marB="91425"/>
                </a:tc>
                <a:extLst>
                  <a:ext uri="{0D108BD9-81ED-4DB2-BD59-A6C34878D82A}">
                    <a16:rowId xmlns:a16="http://schemas.microsoft.com/office/drawing/2014/main" val="10004"/>
                  </a:ext>
                </a:extLst>
              </a:tr>
            </a:tbl>
          </a:graphicData>
        </a:graphic>
      </p:graphicFrame>
      <p:pic>
        <p:nvPicPr>
          <p:cNvPr id="2997" name="Google Shape;2997;p110"/>
          <p:cNvPicPr preferRelativeResize="0"/>
          <p:nvPr/>
        </p:nvPicPr>
        <p:blipFill>
          <a:blip r:embed="rId3">
            <a:alphaModFix/>
          </a:blip>
          <a:stretch>
            <a:fillRect/>
          </a:stretch>
        </p:blipFill>
        <p:spPr>
          <a:xfrm>
            <a:off x="4123988" y="1753188"/>
            <a:ext cx="1114425" cy="885825"/>
          </a:xfrm>
          <a:prstGeom prst="rect">
            <a:avLst/>
          </a:prstGeom>
          <a:noFill/>
          <a:ln>
            <a:noFill/>
          </a:ln>
        </p:spPr>
      </p:pic>
      <p:pic>
        <p:nvPicPr>
          <p:cNvPr id="2998" name="Google Shape;2998;p110"/>
          <p:cNvPicPr preferRelativeResize="0"/>
          <p:nvPr/>
        </p:nvPicPr>
        <p:blipFill>
          <a:blip r:embed="rId4">
            <a:alphaModFix/>
          </a:blip>
          <a:stretch>
            <a:fillRect/>
          </a:stretch>
        </p:blipFill>
        <p:spPr>
          <a:xfrm>
            <a:off x="7877724" y="179999"/>
            <a:ext cx="387698" cy="36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2"/>
        <p:cNvGrpSpPr/>
        <p:nvPr/>
      </p:nvGrpSpPr>
      <p:grpSpPr>
        <a:xfrm>
          <a:off x="0" y="0"/>
          <a:ext cx="0" cy="0"/>
          <a:chOff x="0" y="0"/>
          <a:chExt cx="0" cy="0"/>
        </a:xfrm>
      </p:grpSpPr>
      <p:sp>
        <p:nvSpPr>
          <p:cNvPr id="3003" name="Google Shape;3003;p111"/>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Shall we go ahead and join the two datasets?</a:t>
            </a:r>
            <a:endParaRPr/>
          </a:p>
        </p:txBody>
      </p:sp>
      <p:pic>
        <p:nvPicPr>
          <p:cNvPr id="3004" name="Google Shape;3004;p111"/>
          <p:cNvPicPr preferRelativeResize="0"/>
          <p:nvPr/>
        </p:nvPicPr>
        <p:blipFill>
          <a:blip r:embed="rId3">
            <a:alphaModFix/>
          </a:blip>
          <a:stretch>
            <a:fillRect/>
          </a:stretch>
        </p:blipFill>
        <p:spPr>
          <a:xfrm>
            <a:off x="3568975" y="1969389"/>
            <a:ext cx="1794250" cy="1794251"/>
          </a:xfrm>
          <a:prstGeom prst="rect">
            <a:avLst/>
          </a:prstGeom>
          <a:noFill/>
          <a:ln>
            <a:noFill/>
          </a:ln>
        </p:spPr>
      </p:pic>
      <p:pic>
        <p:nvPicPr>
          <p:cNvPr id="3005" name="Google Shape;3005;p111"/>
          <p:cNvPicPr preferRelativeResize="0"/>
          <p:nvPr/>
        </p:nvPicPr>
        <p:blipFill>
          <a:blip r:embed="rId4">
            <a:alphaModFix/>
          </a:blip>
          <a:stretch>
            <a:fillRect/>
          </a:stretch>
        </p:blipFill>
        <p:spPr>
          <a:xfrm>
            <a:off x="611475" y="1666825"/>
            <a:ext cx="2123925" cy="2123925"/>
          </a:xfrm>
          <a:prstGeom prst="rect">
            <a:avLst/>
          </a:prstGeom>
          <a:noFill/>
          <a:ln>
            <a:noFill/>
          </a:ln>
        </p:spPr>
      </p:pic>
      <p:pic>
        <p:nvPicPr>
          <p:cNvPr id="3006" name="Google Shape;3006;p111"/>
          <p:cNvPicPr preferRelativeResize="0"/>
          <p:nvPr/>
        </p:nvPicPr>
        <p:blipFill>
          <a:blip r:embed="rId5">
            <a:alphaModFix/>
          </a:blip>
          <a:stretch>
            <a:fillRect/>
          </a:stretch>
        </p:blipFill>
        <p:spPr>
          <a:xfrm>
            <a:off x="611475" y="3874475"/>
            <a:ext cx="627000" cy="626975"/>
          </a:xfrm>
          <a:prstGeom prst="rect">
            <a:avLst/>
          </a:prstGeom>
          <a:noFill/>
          <a:ln>
            <a:noFill/>
          </a:ln>
        </p:spPr>
      </p:pic>
      <p:pic>
        <p:nvPicPr>
          <p:cNvPr id="3007" name="Google Shape;3007;p111"/>
          <p:cNvPicPr preferRelativeResize="0"/>
          <p:nvPr/>
        </p:nvPicPr>
        <p:blipFill>
          <a:blip r:embed="rId5">
            <a:alphaModFix/>
          </a:blip>
          <a:stretch>
            <a:fillRect/>
          </a:stretch>
        </p:blipFill>
        <p:spPr>
          <a:xfrm>
            <a:off x="1998875" y="3874475"/>
            <a:ext cx="627000" cy="626975"/>
          </a:xfrm>
          <a:prstGeom prst="rect">
            <a:avLst/>
          </a:prstGeom>
          <a:noFill/>
          <a:ln>
            <a:noFill/>
          </a:ln>
        </p:spPr>
      </p:pic>
      <p:pic>
        <p:nvPicPr>
          <p:cNvPr id="3008" name="Google Shape;3008;p111"/>
          <p:cNvPicPr preferRelativeResize="0"/>
          <p:nvPr/>
        </p:nvPicPr>
        <p:blipFill>
          <a:blip r:embed="rId5">
            <a:alphaModFix/>
          </a:blip>
          <a:stretch>
            <a:fillRect/>
          </a:stretch>
        </p:blipFill>
        <p:spPr>
          <a:xfrm>
            <a:off x="1305175" y="3874475"/>
            <a:ext cx="627000" cy="626975"/>
          </a:xfrm>
          <a:prstGeom prst="rect">
            <a:avLst/>
          </a:prstGeom>
          <a:noFill/>
          <a:ln>
            <a:noFill/>
          </a:ln>
        </p:spPr>
      </p:pic>
      <p:pic>
        <p:nvPicPr>
          <p:cNvPr id="3009" name="Google Shape;3009;p111"/>
          <p:cNvPicPr preferRelativeResize="0"/>
          <p:nvPr/>
        </p:nvPicPr>
        <p:blipFill>
          <a:blip r:embed="rId6">
            <a:alphaModFix/>
          </a:blip>
          <a:stretch>
            <a:fillRect/>
          </a:stretch>
        </p:blipFill>
        <p:spPr>
          <a:xfrm>
            <a:off x="5660025" y="1436200"/>
            <a:ext cx="2789876" cy="2593825"/>
          </a:xfrm>
          <a:prstGeom prst="rect">
            <a:avLst/>
          </a:prstGeom>
          <a:noFill/>
          <a:ln>
            <a:noFill/>
          </a:ln>
        </p:spPr>
      </p:pic>
      <p:pic>
        <p:nvPicPr>
          <p:cNvPr id="3010" name="Google Shape;3010;p111"/>
          <p:cNvPicPr preferRelativeResize="0"/>
          <p:nvPr/>
        </p:nvPicPr>
        <p:blipFill>
          <a:blip r:embed="rId7">
            <a:alphaModFix/>
          </a:blip>
          <a:stretch>
            <a:fillRect/>
          </a:stretch>
        </p:blipFill>
        <p:spPr>
          <a:xfrm>
            <a:off x="6098400" y="4026862"/>
            <a:ext cx="627000" cy="627000"/>
          </a:xfrm>
          <a:prstGeom prst="rect">
            <a:avLst/>
          </a:prstGeom>
          <a:noFill/>
          <a:ln>
            <a:noFill/>
          </a:ln>
        </p:spPr>
      </p:pic>
      <p:pic>
        <p:nvPicPr>
          <p:cNvPr id="3011" name="Google Shape;3011;p111"/>
          <p:cNvPicPr preferRelativeResize="0"/>
          <p:nvPr/>
        </p:nvPicPr>
        <p:blipFill>
          <a:blip r:embed="rId7">
            <a:alphaModFix/>
          </a:blip>
          <a:stretch>
            <a:fillRect/>
          </a:stretch>
        </p:blipFill>
        <p:spPr>
          <a:xfrm>
            <a:off x="6741463" y="4026875"/>
            <a:ext cx="627000" cy="627000"/>
          </a:xfrm>
          <a:prstGeom prst="rect">
            <a:avLst/>
          </a:prstGeom>
          <a:noFill/>
          <a:ln>
            <a:noFill/>
          </a:ln>
        </p:spPr>
      </p:pic>
      <p:pic>
        <p:nvPicPr>
          <p:cNvPr id="3012" name="Google Shape;3012;p111"/>
          <p:cNvPicPr preferRelativeResize="0"/>
          <p:nvPr/>
        </p:nvPicPr>
        <p:blipFill>
          <a:blip r:embed="rId7">
            <a:alphaModFix/>
          </a:blip>
          <a:stretch>
            <a:fillRect/>
          </a:stretch>
        </p:blipFill>
        <p:spPr>
          <a:xfrm>
            <a:off x="7441188" y="4026875"/>
            <a:ext cx="627000" cy="627000"/>
          </a:xfrm>
          <a:prstGeom prst="rect">
            <a:avLst/>
          </a:prstGeom>
          <a:noFill/>
          <a:ln>
            <a:noFill/>
          </a:ln>
        </p:spPr>
      </p:pic>
      <p:cxnSp>
        <p:nvCxnSpPr>
          <p:cNvPr id="3013" name="Google Shape;3013;p111"/>
          <p:cNvCxnSpPr>
            <a:stCxn id="3014" idx="7"/>
          </p:cNvCxnSpPr>
          <p:nvPr/>
        </p:nvCxnSpPr>
        <p:spPr>
          <a:xfrm rot="10800000" flipH="1">
            <a:off x="2607132" y="3088206"/>
            <a:ext cx="1136700" cy="829500"/>
          </a:xfrm>
          <a:prstGeom prst="straightConnector1">
            <a:avLst/>
          </a:prstGeom>
          <a:noFill/>
          <a:ln w="9525" cap="flat" cmpd="sng">
            <a:solidFill>
              <a:schemeClr val="dk2"/>
            </a:solidFill>
            <a:prstDash val="solid"/>
            <a:round/>
            <a:headEnd type="none" w="med" len="med"/>
            <a:tailEnd type="triangle" w="med" len="med"/>
          </a:ln>
        </p:spPr>
      </p:cxnSp>
      <p:cxnSp>
        <p:nvCxnSpPr>
          <p:cNvPr id="3015" name="Google Shape;3015;p111"/>
          <p:cNvCxnSpPr>
            <a:stCxn id="3016" idx="1"/>
          </p:cNvCxnSpPr>
          <p:nvPr/>
        </p:nvCxnSpPr>
        <p:spPr>
          <a:xfrm rot="10800000">
            <a:off x="5143643" y="3266094"/>
            <a:ext cx="954000" cy="806400"/>
          </a:xfrm>
          <a:prstGeom prst="straightConnector1">
            <a:avLst/>
          </a:prstGeom>
          <a:noFill/>
          <a:ln w="9525" cap="flat" cmpd="sng">
            <a:solidFill>
              <a:schemeClr val="dk2"/>
            </a:solidFill>
            <a:prstDash val="solid"/>
            <a:round/>
            <a:headEnd type="none" w="med" len="med"/>
            <a:tailEnd type="triangle" w="med" len="med"/>
          </a:ln>
        </p:spPr>
      </p:cxnSp>
      <p:pic>
        <p:nvPicPr>
          <p:cNvPr id="3017" name="Google Shape;3017;p111"/>
          <p:cNvPicPr preferRelativeResize="0"/>
          <p:nvPr/>
        </p:nvPicPr>
        <p:blipFill>
          <a:blip r:embed="rId8">
            <a:alphaModFix/>
          </a:blip>
          <a:stretch>
            <a:fillRect/>
          </a:stretch>
        </p:blipFill>
        <p:spPr>
          <a:xfrm>
            <a:off x="4098475" y="2224212"/>
            <a:ext cx="1284625" cy="1284626"/>
          </a:xfrm>
          <a:prstGeom prst="rect">
            <a:avLst/>
          </a:prstGeom>
          <a:noFill/>
          <a:ln>
            <a:noFill/>
          </a:ln>
        </p:spPr>
      </p:pic>
      <p:sp>
        <p:nvSpPr>
          <p:cNvPr id="3016" name="Google Shape;3016;p111"/>
          <p:cNvSpPr/>
          <p:nvPr/>
        </p:nvSpPr>
        <p:spPr>
          <a:xfrm>
            <a:off x="5975550" y="3960550"/>
            <a:ext cx="833700" cy="76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11"/>
          <p:cNvSpPr/>
          <p:nvPr/>
        </p:nvSpPr>
        <p:spPr>
          <a:xfrm>
            <a:off x="1895525" y="3805763"/>
            <a:ext cx="833700" cy="76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8" name="Google Shape;3018;p111"/>
          <p:cNvPicPr preferRelativeResize="0"/>
          <p:nvPr/>
        </p:nvPicPr>
        <p:blipFill>
          <a:blip r:embed="rId9">
            <a:alphaModFix/>
          </a:blip>
          <a:stretch>
            <a:fillRect/>
          </a:stretch>
        </p:blipFill>
        <p:spPr>
          <a:xfrm>
            <a:off x="7877724" y="179999"/>
            <a:ext cx="387698" cy="36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sp>
        <p:nvSpPr>
          <p:cNvPr id="3097" name="Google Shape;3097;p118"/>
          <p:cNvSpPr txBox="1">
            <a:spLocks noGrp="1"/>
          </p:cNvSpPr>
          <p:nvPr>
            <p:ph type="title"/>
          </p:nvPr>
        </p:nvSpPr>
        <p:spPr>
          <a:xfrm>
            <a:off x="360000" y="618400"/>
            <a:ext cx="83340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Visual Recipes to be used... </a:t>
            </a:r>
            <a:endParaRPr/>
          </a:p>
        </p:txBody>
      </p:sp>
      <p:sp>
        <p:nvSpPr>
          <p:cNvPr id="3098" name="Google Shape;3098;p118"/>
          <p:cNvSpPr txBox="1">
            <a:spLocks noGrp="1"/>
          </p:cNvSpPr>
          <p:nvPr>
            <p:ph type="title" idx="2"/>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Now we can join the data…   </a:t>
            </a:r>
            <a:endParaRPr/>
          </a:p>
        </p:txBody>
      </p:sp>
      <p:pic>
        <p:nvPicPr>
          <p:cNvPr id="3099" name="Google Shape;3099;p118"/>
          <p:cNvPicPr preferRelativeResize="0"/>
          <p:nvPr/>
        </p:nvPicPr>
        <p:blipFill>
          <a:blip r:embed="rId3">
            <a:alphaModFix/>
          </a:blip>
          <a:stretch>
            <a:fillRect/>
          </a:stretch>
        </p:blipFill>
        <p:spPr>
          <a:xfrm>
            <a:off x="1702800" y="1418750"/>
            <a:ext cx="2097900" cy="1948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90"/>
          <p:cNvSpPr txBox="1">
            <a:spLocks noGrp="1"/>
          </p:cNvSpPr>
          <p:nvPr>
            <p:ph type="title"/>
          </p:nvPr>
        </p:nvSpPr>
        <p:spPr>
          <a:xfrm>
            <a:off x="360000" y="618400"/>
            <a:ext cx="83340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Visual Recipes to be used... </a:t>
            </a:r>
            <a:endParaRPr/>
          </a:p>
        </p:txBody>
      </p:sp>
      <p:sp>
        <p:nvSpPr>
          <p:cNvPr id="2204" name="Google Shape;2204;p90"/>
          <p:cNvSpPr txBox="1">
            <a:spLocks noGrp="1"/>
          </p:cNvSpPr>
          <p:nvPr>
            <p:ph type="title" idx="2"/>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Data Manipulation  </a:t>
            </a:r>
            <a:endParaRPr/>
          </a:p>
        </p:txBody>
      </p:sp>
      <p:pic>
        <p:nvPicPr>
          <p:cNvPr id="2205" name="Google Shape;2205;p90"/>
          <p:cNvPicPr preferRelativeResize="0"/>
          <p:nvPr/>
        </p:nvPicPr>
        <p:blipFill>
          <a:blip r:embed="rId3">
            <a:alphaModFix/>
          </a:blip>
          <a:stretch>
            <a:fillRect/>
          </a:stretch>
        </p:blipFill>
        <p:spPr>
          <a:xfrm>
            <a:off x="564825" y="2029950"/>
            <a:ext cx="2237425" cy="2180050"/>
          </a:xfrm>
          <a:prstGeom prst="rect">
            <a:avLst/>
          </a:prstGeom>
          <a:noFill/>
          <a:ln>
            <a:noFill/>
          </a:ln>
        </p:spPr>
      </p:pic>
      <p:sp>
        <p:nvSpPr>
          <p:cNvPr id="2206" name="Google Shape;2206;p90"/>
          <p:cNvSpPr txBox="1"/>
          <p:nvPr/>
        </p:nvSpPr>
        <p:spPr>
          <a:xfrm>
            <a:off x="4275850" y="1459000"/>
            <a:ext cx="3165300" cy="2511600"/>
          </a:xfrm>
          <a:prstGeom prst="rect">
            <a:avLst/>
          </a:prstGeom>
          <a:noFill/>
          <a:ln>
            <a:noFill/>
          </a:ln>
        </p:spPr>
        <p:txBody>
          <a:bodyPr spcFirstLastPara="1" wrap="square" lIns="91425" tIns="91425" rIns="91425" bIns="91425" anchor="t" anchorCtr="0">
            <a:noAutofit/>
          </a:bodyPr>
          <a:lstStyle/>
          <a:p>
            <a:pPr marL="342900" lvl="0" indent="-254000" algn="l" rtl="0">
              <a:spcBef>
                <a:spcPts val="0"/>
              </a:spcBef>
              <a:spcAft>
                <a:spcPts val="0"/>
              </a:spcAft>
              <a:buClr>
                <a:schemeClr val="dk1"/>
              </a:buClr>
              <a:buSzPts val="1400"/>
              <a:buFont typeface="Source Sans Pro"/>
              <a:buChar char="●"/>
            </a:pPr>
            <a:r>
              <a:rPr lang="fr">
                <a:solidFill>
                  <a:schemeClr val="dk1"/>
                </a:solidFill>
                <a:latin typeface="Source Sans Pro"/>
                <a:ea typeface="Source Sans Pro"/>
                <a:cs typeface="Source Sans Pro"/>
                <a:sym typeface="Source Sans Pro"/>
              </a:rPr>
              <a:t>Visual Recipe that layers datasets with similar schemas onto each other.</a:t>
            </a:r>
            <a:endParaRPr>
              <a:solidFill>
                <a:schemeClr val="dk1"/>
              </a:solidFill>
              <a:latin typeface="Source Sans Pro"/>
              <a:ea typeface="Source Sans Pro"/>
              <a:cs typeface="Source Sans Pro"/>
              <a:sym typeface="Source Sans Pro"/>
            </a:endParaRPr>
          </a:p>
          <a:p>
            <a:pPr marL="342900" lvl="0" indent="0" algn="l" rtl="0">
              <a:spcBef>
                <a:spcPts val="0"/>
              </a:spcBef>
              <a:spcAft>
                <a:spcPts val="0"/>
              </a:spcAft>
              <a:buNone/>
            </a:pPr>
            <a:endParaRPr>
              <a:solidFill>
                <a:schemeClr val="dk1"/>
              </a:solidFill>
              <a:latin typeface="Source Sans Pro"/>
              <a:ea typeface="Source Sans Pro"/>
              <a:cs typeface="Source Sans Pro"/>
              <a:sym typeface="Source Sans Pro"/>
            </a:endParaRPr>
          </a:p>
          <a:p>
            <a:pPr marL="342900" lvl="0" indent="-254000" algn="l" rtl="0">
              <a:spcBef>
                <a:spcPts val="0"/>
              </a:spcBef>
              <a:spcAft>
                <a:spcPts val="0"/>
              </a:spcAft>
              <a:buClr>
                <a:schemeClr val="dk1"/>
              </a:buClr>
              <a:buSzPts val="1400"/>
              <a:buFont typeface="Source Sans Pro"/>
              <a:buChar char="●"/>
            </a:pPr>
            <a:r>
              <a:rPr lang="fr">
                <a:solidFill>
                  <a:schemeClr val="dk1"/>
                </a:solidFill>
                <a:latin typeface="Source Sans Pro"/>
                <a:ea typeface="Source Sans Pro"/>
                <a:cs typeface="Source Sans Pro"/>
                <a:sym typeface="Source Sans Pro"/>
              </a:rPr>
              <a:t>Can run in-database</a:t>
            </a:r>
            <a:endParaRPr>
              <a:solidFill>
                <a:schemeClr val="dk1"/>
              </a:solidFill>
              <a:latin typeface="Source Sans Pro"/>
              <a:ea typeface="Source Sans Pro"/>
              <a:cs typeface="Source Sans Pro"/>
              <a:sym typeface="Source Sans Pro"/>
            </a:endParaRPr>
          </a:p>
          <a:p>
            <a:pPr marL="342900" lvl="0" indent="0" algn="l" rtl="0">
              <a:spcBef>
                <a:spcPts val="0"/>
              </a:spcBef>
              <a:spcAft>
                <a:spcPts val="0"/>
              </a:spcAft>
              <a:buNone/>
            </a:pPr>
            <a:endParaRPr>
              <a:solidFill>
                <a:schemeClr val="dk1"/>
              </a:solidFill>
              <a:latin typeface="Source Sans Pro"/>
              <a:ea typeface="Source Sans Pro"/>
              <a:cs typeface="Source Sans Pro"/>
              <a:sym typeface="Source Sans Pro"/>
            </a:endParaRPr>
          </a:p>
          <a:p>
            <a:pPr marL="342900" lvl="0" indent="0" algn="l" rtl="0">
              <a:spcBef>
                <a:spcPts val="0"/>
              </a:spcBef>
              <a:spcAft>
                <a:spcPts val="0"/>
              </a:spcAft>
              <a:buNone/>
            </a:pPr>
            <a:endParaRPr>
              <a:solidFill>
                <a:schemeClr val="dk1"/>
              </a:solidFill>
              <a:latin typeface="Source Sans Pro"/>
              <a:ea typeface="Source Sans Pro"/>
              <a:cs typeface="Source Sans Pro"/>
              <a:sym typeface="Source Sans Pro"/>
            </a:endParaRPr>
          </a:p>
          <a:p>
            <a:pPr marL="342900" lvl="0" indent="-254000" algn="l" rtl="0">
              <a:spcBef>
                <a:spcPts val="0"/>
              </a:spcBef>
              <a:spcAft>
                <a:spcPts val="0"/>
              </a:spcAft>
              <a:buClr>
                <a:schemeClr val="dk1"/>
              </a:buClr>
              <a:buSzPts val="1400"/>
              <a:buFont typeface="Source Sans Pro"/>
              <a:buChar char="●"/>
            </a:pPr>
            <a:r>
              <a:rPr lang="fr">
                <a:solidFill>
                  <a:schemeClr val="dk1"/>
                </a:solidFill>
                <a:latin typeface="Source Sans Pro"/>
                <a:ea typeface="Source Sans Pro"/>
                <a:cs typeface="Source Sans Pro"/>
                <a:sym typeface="Source Sans Pro"/>
              </a:rPr>
              <a:t>Equivalent to SQL Union or Union All  </a:t>
            </a:r>
            <a:endParaRPr sz="1100">
              <a:solidFill>
                <a:schemeClr val="dk1"/>
              </a:solidFill>
            </a:endParaRPr>
          </a:p>
          <a:p>
            <a:pPr marL="685800" lvl="1" indent="-254000" algn="l" rtl="0">
              <a:spcBef>
                <a:spcPts val="0"/>
              </a:spcBef>
              <a:spcAft>
                <a:spcPts val="0"/>
              </a:spcAft>
              <a:buClr>
                <a:schemeClr val="dk1"/>
              </a:buClr>
              <a:buSzPts val="1400"/>
              <a:buFont typeface="Source Sans Pro"/>
              <a:buChar char="○"/>
            </a:pPr>
            <a:r>
              <a:rPr lang="fr">
                <a:solidFill>
                  <a:schemeClr val="dk1"/>
                </a:solidFill>
                <a:latin typeface="Source Sans Pro"/>
                <a:ea typeface="Source Sans Pro"/>
                <a:cs typeface="Source Sans Pro"/>
                <a:sym typeface="Source Sans Pro"/>
              </a:rPr>
              <a:t>Ex. Combine two datasets from different time ranges</a:t>
            </a:r>
            <a:endParaRPr sz="1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119"/>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Joining recipe</a:t>
            </a:r>
            <a:endParaRPr/>
          </a:p>
        </p:txBody>
      </p:sp>
      <p:sp>
        <p:nvSpPr>
          <p:cNvPr id="3105" name="Google Shape;3105;p119"/>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Join type, Columns, Outcome…</a:t>
            </a:r>
            <a:endParaRPr/>
          </a:p>
        </p:txBody>
      </p:sp>
      <p:pic>
        <p:nvPicPr>
          <p:cNvPr id="3106" name="Google Shape;3106;p119"/>
          <p:cNvPicPr preferRelativeResize="0"/>
          <p:nvPr/>
        </p:nvPicPr>
        <p:blipFill>
          <a:blip r:embed="rId3">
            <a:alphaModFix/>
          </a:blip>
          <a:stretch>
            <a:fillRect/>
          </a:stretch>
        </p:blipFill>
        <p:spPr>
          <a:xfrm>
            <a:off x="424100" y="1234150"/>
            <a:ext cx="3538624" cy="2552750"/>
          </a:xfrm>
          <a:prstGeom prst="rect">
            <a:avLst/>
          </a:prstGeom>
          <a:noFill/>
          <a:ln>
            <a:noFill/>
          </a:ln>
        </p:spPr>
      </p:pic>
      <p:pic>
        <p:nvPicPr>
          <p:cNvPr id="3107" name="Google Shape;3107;p119"/>
          <p:cNvPicPr preferRelativeResize="0"/>
          <p:nvPr/>
        </p:nvPicPr>
        <p:blipFill>
          <a:blip r:embed="rId4">
            <a:alphaModFix/>
          </a:blip>
          <a:stretch>
            <a:fillRect/>
          </a:stretch>
        </p:blipFill>
        <p:spPr>
          <a:xfrm>
            <a:off x="5002925" y="2218748"/>
            <a:ext cx="3681549" cy="2664699"/>
          </a:xfrm>
          <a:prstGeom prst="rect">
            <a:avLst/>
          </a:prstGeom>
          <a:noFill/>
          <a:ln>
            <a:noFill/>
          </a:ln>
        </p:spPr>
      </p:pic>
      <p:sp>
        <p:nvSpPr>
          <p:cNvPr id="3108" name="Google Shape;3108;p119"/>
          <p:cNvSpPr/>
          <p:nvPr/>
        </p:nvSpPr>
        <p:spPr>
          <a:xfrm>
            <a:off x="475525" y="2100250"/>
            <a:ext cx="534900" cy="360000"/>
          </a:xfrm>
          <a:prstGeom prst="roundRect">
            <a:avLst>
              <a:gd name="adj" fmla="val 9767"/>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9"/>
          <p:cNvSpPr/>
          <p:nvPr/>
        </p:nvSpPr>
        <p:spPr>
          <a:xfrm>
            <a:off x="5076100" y="3491000"/>
            <a:ext cx="534900" cy="360000"/>
          </a:xfrm>
          <a:prstGeom prst="roundRect">
            <a:avLst>
              <a:gd name="adj" fmla="val 9767"/>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0" name="Google Shape;3110;p119"/>
          <p:cNvPicPr preferRelativeResize="0"/>
          <p:nvPr/>
        </p:nvPicPr>
        <p:blipFill>
          <a:blip r:embed="rId5">
            <a:alphaModFix/>
          </a:blip>
          <a:stretch>
            <a:fillRect/>
          </a:stretch>
        </p:blipFill>
        <p:spPr>
          <a:xfrm>
            <a:off x="7729121" y="148495"/>
            <a:ext cx="501104" cy="46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3115" name="Google Shape;3115;p120"/>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Joining recipe</a:t>
            </a:r>
            <a:endParaRPr/>
          </a:p>
        </p:txBody>
      </p:sp>
      <p:sp>
        <p:nvSpPr>
          <p:cNvPr id="3116" name="Google Shape;3116;p120"/>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Join type, Columns, Outcome…</a:t>
            </a:r>
            <a:endParaRPr/>
          </a:p>
        </p:txBody>
      </p:sp>
      <p:pic>
        <p:nvPicPr>
          <p:cNvPr id="3117" name="Google Shape;3117;p120"/>
          <p:cNvPicPr preferRelativeResize="0"/>
          <p:nvPr/>
        </p:nvPicPr>
        <p:blipFill>
          <a:blip r:embed="rId3">
            <a:alphaModFix/>
          </a:blip>
          <a:stretch>
            <a:fillRect/>
          </a:stretch>
        </p:blipFill>
        <p:spPr>
          <a:xfrm>
            <a:off x="7729121" y="148495"/>
            <a:ext cx="501104" cy="465300"/>
          </a:xfrm>
          <a:prstGeom prst="rect">
            <a:avLst/>
          </a:prstGeom>
          <a:noFill/>
          <a:ln>
            <a:noFill/>
          </a:ln>
        </p:spPr>
      </p:pic>
      <p:pic>
        <p:nvPicPr>
          <p:cNvPr id="3118" name="Google Shape;3118;p120"/>
          <p:cNvPicPr preferRelativeResize="0"/>
          <p:nvPr/>
        </p:nvPicPr>
        <p:blipFill>
          <a:blip r:embed="rId4">
            <a:alphaModFix/>
          </a:blip>
          <a:stretch>
            <a:fillRect/>
          </a:stretch>
        </p:blipFill>
        <p:spPr>
          <a:xfrm>
            <a:off x="439525" y="1224250"/>
            <a:ext cx="5212155" cy="3687600"/>
          </a:xfrm>
          <a:prstGeom prst="rect">
            <a:avLst/>
          </a:prstGeom>
          <a:noFill/>
          <a:ln>
            <a:noFill/>
          </a:ln>
        </p:spPr>
      </p:pic>
      <p:sp>
        <p:nvSpPr>
          <p:cNvPr id="3119" name="Google Shape;3119;p120"/>
          <p:cNvSpPr/>
          <p:nvPr/>
        </p:nvSpPr>
        <p:spPr>
          <a:xfrm rot="10800000" flipH="1">
            <a:off x="614225" y="4101400"/>
            <a:ext cx="634200" cy="416100"/>
          </a:xfrm>
          <a:prstGeom prst="roundRect">
            <a:avLst>
              <a:gd name="adj" fmla="val 9767"/>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121"/>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Joining recipe</a:t>
            </a:r>
            <a:endParaRPr/>
          </a:p>
        </p:txBody>
      </p:sp>
      <p:sp>
        <p:nvSpPr>
          <p:cNvPr id="3125" name="Google Shape;3125;p121"/>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Join type, Columns, Outcome…</a:t>
            </a:r>
            <a:endParaRPr/>
          </a:p>
        </p:txBody>
      </p:sp>
      <p:pic>
        <p:nvPicPr>
          <p:cNvPr id="3126" name="Google Shape;3126;p121"/>
          <p:cNvPicPr preferRelativeResize="0"/>
          <p:nvPr/>
        </p:nvPicPr>
        <p:blipFill>
          <a:blip r:embed="rId3">
            <a:alphaModFix/>
          </a:blip>
          <a:stretch>
            <a:fillRect/>
          </a:stretch>
        </p:blipFill>
        <p:spPr>
          <a:xfrm>
            <a:off x="7729121" y="148495"/>
            <a:ext cx="501104" cy="465300"/>
          </a:xfrm>
          <a:prstGeom prst="rect">
            <a:avLst/>
          </a:prstGeom>
          <a:noFill/>
          <a:ln>
            <a:noFill/>
          </a:ln>
        </p:spPr>
      </p:pic>
      <p:pic>
        <p:nvPicPr>
          <p:cNvPr id="3127" name="Google Shape;3127;p121"/>
          <p:cNvPicPr preferRelativeResize="0"/>
          <p:nvPr/>
        </p:nvPicPr>
        <p:blipFill>
          <a:blip r:embed="rId4">
            <a:alphaModFix/>
          </a:blip>
          <a:stretch>
            <a:fillRect/>
          </a:stretch>
        </p:blipFill>
        <p:spPr>
          <a:xfrm>
            <a:off x="2190900" y="1362950"/>
            <a:ext cx="4762202" cy="3224861"/>
          </a:xfrm>
          <a:prstGeom prst="rect">
            <a:avLst/>
          </a:prstGeom>
          <a:noFill/>
          <a:ln>
            <a:noFill/>
          </a:ln>
        </p:spPr>
      </p:pic>
      <p:sp>
        <p:nvSpPr>
          <p:cNvPr id="3128" name="Google Shape;3128;p121"/>
          <p:cNvSpPr/>
          <p:nvPr/>
        </p:nvSpPr>
        <p:spPr>
          <a:xfrm rot="10800000" flipH="1">
            <a:off x="4111325" y="1492825"/>
            <a:ext cx="550800" cy="342600"/>
          </a:xfrm>
          <a:prstGeom prst="roundRect">
            <a:avLst>
              <a:gd name="adj" fmla="val 9767"/>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21"/>
          <p:cNvSpPr/>
          <p:nvPr/>
        </p:nvSpPr>
        <p:spPr>
          <a:xfrm rot="10800000" flipH="1">
            <a:off x="2094125" y="2041500"/>
            <a:ext cx="550800" cy="342600"/>
          </a:xfrm>
          <a:prstGeom prst="roundRect">
            <a:avLst>
              <a:gd name="adj" fmla="val 9767"/>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21"/>
          <p:cNvSpPr/>
          <p:nvPr/>
        </p:nvSpPr>
        <p:spPr>
          <a:xfrm rot="10800000" flipH="1">
            <a:off x="4359000" y="2857675"/>
            <a:ext cx="974400" cy="342600"/>
          </a:xfrm>
          <a:prstGeom prst="roundRect">
            <a:avLst>
              <a:gd name="adj" fmla="val 9767"/>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21"/>
          <p:cNvSpPr/>
          <p:nvPr/>
        </p:nvSpPr>
        <p:spPr>
          <a:xfrm rot="10800000" flipH="1">
            <a:off x="5767250" y="1405150"/>
            <a:ext cx="550800" cy="342600"/>
          </a:xfrm>
          <a:prstGeom prst="roundRect">
            <a:avLst>
              <a:gd name="adj" fmla="val 9767"/>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5"/>
        <p:cNvGrpSpPr/>
        <p:nvPr/>
      </p:nvGrpSpPr>
      <p:grpSpPr>
        <a:xfrm>
          <a:off x="0" y="0"/>
          <a:ext cx="0" cy="0"/>
          <a:chOff x="0" y="0"/>
          <a:chExt cx="0" cy="0"/>
        </a:xfrm>
      </p:grpSpPr>
      <p:sp>
        <p:nvSpPr>
          <p:cNvPr id="3136" name="Google Shape;3136;p122"/>
          <p:cNvSpPr txBox="1">
            <a:spLocks noGrp="1"/>
          </p:cNvSpPr>
          <p:nvPr>
            <p:ph type="title"/>
          </p:nvPr>
        </p:nvSpPr>
        <p:spPr>
          <a:xfrm>
            <a:off x="360000" y="618400"/>
            <a:ext cx="83340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Visual Recipes to be used... </a:t>
            </a:r>
            <a:endParaRPr/>
          </a:p>
        </p:txBody>
      </p:sp>
      <p:sp>
        <p:nvSpPr>
          <p:cNvPr id="3137" name="Google Shape;3137;p122"/>
          <p:cNvSpPr txBox="1">
            <a:spLocks noGrp="1"/>
          </p:cNvSpPr>
          <p:nvPr>
            <p:ph type="title" idx="2"/>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Aggregating Data   </a:t>
            </a:r>
            <a:endParaRPr/>
          </a:p>
        </p:txBody>
      </p:sp>
      <p:pic>
        <p:nvPicPr>
          <p:cNvPr id="3138" name="Google Shape;3138;p122"/>
          <p:cNvPicPr preferRelativeResize="0"/>
          <p:nvPr/>
        </p:nvPicPr>
        <p:blipFill>
          <a:blip r:embed="rId3">
            <a:alphaModFix/>
          </a:blip>
          <a:stretch>
            <a:fillRect/>
          </a:stretch>
        </p:blipFill>
        <p:spPr>
          <a:xfrm>
            <a:off x="5311675" y="1928350"/>
            <a:ext cx="2331775" cy="2141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sp>
        <p:nvSpPr>
          <p:cNvPr id="3150" name="Google Shape;3150;p124"/>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Remember this slide?</a:t>
            </a:r>
            <a:endParaRPr/>
          </a:p>
        </p:txBody>
      </p:sp>
      <p:sp>
        <p:nvSpPr>
          <p:cNvPr id="3151" name="Google Shape;3151;p124"/>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Mosquitoes traps </a:t>
            </a:r>
            <a:endParaRPr/>
          </a:p>
        </p:txBody>
      </p:sp>
      <p:grpSp>
        <p:nvGrpSpPr>
          <p:cNvPr id="3152" name="Google Shape;3152;p124"/>
          <p:cNvGrpSpPr/>
          <p:nvPr/>
        </p:nvGrpSpPr>
        <p:grpSpPr>
          <a:xfrm>
            <a:off x="1463199" y="1455930"/>
            <a:ext cx="2297787" cy="3365730"/>
            <a:chOff x="1987550" y="207962"/>
            <a:chExt cx="6037275" cy="6445289"/>
          </a:xfrm>
        </p:grpSpPr>
        <p:grpSp>
          <p:nvGrpSpPr>
            <p:cNvPr id="3153" name="Google Shape;3153;p124"/>
            <p:cNvGrpSpPr/>
            <p:nvPr/>
          </p:nvGrpSpPr>
          <p:grpSpPr>
            <a:xfrm>
              <a:off x="1987550" y="207962"/>
              <a:ext cx="6037275" cy="6445289"/>
              <a:chOff x="1987550" y="207962"/>
              <a:chExt cx="6037275" cy="6445289"/>
            </a:xfrm>
          </p:grpSpPr>
          <p:sp>
            <p:nvSpPr>
              <p:cNvPr id="3154" name="Google Shape;3154;p124"/>
              <p:cNvSpPr/>
              <p:nvPr/>
            </p:nvSpPr>
            <p:spPr>
              <a:xfrm>
                <a:off x="5659437" y="2990850"/>
                <a:ext cx="792300" cy="415800"/>
              </a:xfrm>
              <a:custGeom>
                <a:avLst/>
                <a:gdLst/>
                <a:ahLst/>
                <a:cxnLst/>
                <a:rect l="l" t="t" r="r" b="b"/>
                <a:pathLst>
                  <a:path w="120000" h="120000" extrusionOk="0">
                    <a:moveTo>
                      <a:pt x="0" y="0"/>
                    </a:moveTo>
                    <a:lnTo>
                      <a:pt x="120000" y="0"/>
                    </a:lnTo>
                    <a:lnTo>
                      <a:pt x="100040" y="40763"/>
                    </a:lnTo>
                    <a:lnTo>
                      <a:pt x="100040" y="48549"/>
                    </a:lnTo>
                    <a:lnTo>
                      <a:pt x="89458" y="55419"/>
                    </a:lnTo>
                    <a:lnTo>
                      <a:pt x="67575" y="55419"/>
                    </a:lnTo>
                    <a:lnTo>
                      <a:pt x="52905" y="81984"/>
                    </a:lnTo>
                    <a:lnTo>
                      <a:pt x="52905" y="101679"/>
                    </a:lnTo>
                    <a:lnTo>
                      <a:pt x="49779" y="101679"/>
                    </a:lnTo>
                    <a:lnTo>
                      <a:pt x="45931" y="109007"/>
                    </a:lnTo>
                    <a:lnTo>
                      <a:pt x="18036" y="109007"/>
                    </a:lnTo>
                    <a:lnTo>
                      <a:pt x="2645" y="120000"/>
                    </a:lnTo>
                    <a:lnTo>
                      <a:pt x="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55" name="Google Shape;3155;p124"/>
              <p:cNvSpPr/>
              <p:nvPr/>
            </p:nvSpPr>
            <p:spPr>
              <a:xfrm>
                <a:off x="5584825" y="2484438"/>
                <a:ext cx="866700" cy="506400"/>
              </a:xfrm>
              <a:custGeom>
                <a:avLst/>
                <a:gdLst/>
                <a:ahLst/>
                <a:cxnLst/>
                <a:rect l="l" t="t" r="r" b="b"/>
                <a:pathLst>
                  <a:path w="120000" h="120000" extrusionOk="0">
                    <a:moveTo>
                      <a:pt x="106153" y="0"/>
                    </a:moveTo>
                    <a:lnTo>
                      <a:pt x="111648" y="10532"/>
                    </a:lnTo>
                    <a:lnTo>
                      <a:pt x="111648" y="47398"/>
                    </a:lnTo>
                    <a:lnTo>
                      <a:pt x="117362" y="63949"/>
                    </a:lnTo>
                    <a:lnTo>
                      <a:pt x="119999" y="85015"/>
                    </a:lnTo>
                    <a:lnTo>
                      <a:pt x="119999" y="120000"/>
                    </a:lnTo>
                    <a:lnTo>
                      <a:pt x="10329" y="120000"/>
                    </a:lnTo>
                    <a:lnTo>
                      <a:pt x="10109" y="110219"/>
                    </a:lnTo>
                    <a:lnTo>
                      <a:pt x="1978" y="89529"/>
                    </a:lnTo>
                    <a:lnTo>
                      <a:pt x="3516" y="37993"/>
                    </a:lnTo>
                    <a:lnTo>
                      <a:pt x="0" y="22946"/>
                    </a:lnTo>
                    <a:lnTo>
                      <a:pt x="4615" y="16551"/>
                    </a:lnTo>
                    <a:lnTo>
                      <a:pt x="4615" y="4514"/>
                    </a:lnTo>
                    <a:lnTo>
                      <a:pt x="10615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56" name="Google Shape;3156;p124"/>
              <p:cNvSpPr/>
              <p:nvPr/>
            </p:nvSpPr>
            <p:spPr>
              <a:xfrm>
                <a:off x="5592762" y="2030413"/>
                <a:ext cx="758700" cy="473100"/>
              </a:xfrm>
              <a:custGeom>
                <a:avLst/>
                <a:gdLst/>
                <a:ahLst/>
                <a:cxnLst/>
                <a:rect l="l" t="t" r="r" b="b"/>
                <a:pathLst>
                  <a:path w="120000" h="120000" extrusionOk="0">
                    <a:moveTo>
                      <a:pt x="65774" y="0"/>
                    </a:moveTo>
                    <a:lnTo>
                      <a:pt x="66527" y="402"/>
                    </a:lnTo>
                    <a:lnTo>
                      <a:pt x="68786" y="402"/>
                    </a:lnTo>
                    <a:lnTo>
                      <a:pt x="71548" y="805"/>
                    </a:lnTo>
                    <a:lnTo>
                      <a:pt x="74309" y="1208"/>
                    </a:lnTo>
                    <a:lnTo>
                      <a:pt x="77322" y="1208"/>
                    </a:lnTo>
                    <a:lnTo>
                      <a:pt x="79581" y="2013"/>
                    </a:lnTo>
                    <a:lnTo>
                      <a:pt x="81338" y="2818"/>
                    </a:lnTo>
                    <a:lnTo>
                      <a:pt x="82343" y="4832"/>
                    </a:lnTo>
                    <a:lnTo>
                      <a:pt x="82845" y="7651"/>
                    </a:lnTo>
                    <a:lnTo>
                      <a:pt x="83598" y="10469"/>
                    </a:lnTo>
                    <a:lnTo>
                      <a:pt x="83598" y="11275"/>
                    </a:lnTo>
                    <a:lnTo>
                      <a:pt x="83598" y="19328"/>
                    </a:lnTo>
                    <a:lnTo>
                      <a:pt x="82845" y="24161"/>
                    </a:lnTo>
                    <a:lnTo>
                      <a:pt x="78577" y="31409"/>
                    </a:lnTo>
                    <a:lnTo>
                      <a:pt x="78577" y="50738"/>
                    </a:lnTo>
                    <a:lnTo>
                      <a:pt x="86108" y="64429"/>
                    </a:lnTo>
                    <a:lnTo>
                      <a:pt x="91882" y="64429"/>
                    </a:lnTo>
                    <a:lnTo>
                      <a:pt x="101422" y="79731"/>
                    </a:lnTo>
                    <a:lnTo>
                      <a:pt x="110962" y="80536"/>
                    </a:lnTo>
                    <a:lnTo>
                      <a:pt x="110962" y="81744"/>
                    </a:lnTo>
                    <a:lnTo>
                      <a:pt x="110962" y="84563"/>
                    </a:lnTo>
                    <a:lnTo>
                      <a:pt x="110962" y="88590"/>
                    </a:lnTo>
                    <a:lnTo>
                      <a:pt x="110962" y="92214"/>
                    </a:lnTo>
                    <a:lnTo>
                      <a:pt x="110962" y="95033"/>
                    </a:lnTo>
                    <a:lnTo>
                      <a:pt x="111966" y="97046"/>
                    </a:lnTo>
                    <a:lnTo>
                      <a:pt x="113472" y="99060"/>
                    </a:lnTo>
                    <a:lnTo>
                      <a:pt x="115481" y="99865"/>
                    </a:lnTo>
                    <a:lnTo>
                      <a:pt x="115983" y="100671"/>
                    </a:lnTo>
                    <a:lnTo>
                      <a:pt x="115983" y="107114"/>
                    </a:lnTo>
                    <a:lnTo>
                      <a:pt x="120000" y="115167"/>
                    </a:lnTo>
                    <a:lnTo>
                      <a:pt x="4016" y="120000"/>
                    </a:lnTo>
                    <a:lnTo>
                      <a:pt x="502" y="110738"/>
                    </a:lnTo>
                    <a:lnTo>
                      <a:pt x="0" y="8456"/>
                    </a:lnTo>
                    <a:lnTo>
                      <a:pt x="20083" y="8456"/>
                    </a:lnTo>
                    <a:lnTo>
                      <a:pt x="25104" y="2416"/>
                    </a:lnTo>
                    <a:lnTo>
                      <a:pt x="59748" y="2416"/>
                    </a:lnTo>
                    <a:lnTo>
                      <a:pt x="6577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57" name="Google Shape;3157;p124"/>
              <p:cNvSpPr/>
              <p:nvPr/>
            </p:nvSpPr>
            <p:spPr>
              <a:xfrm>
                <a:off x="5019675" y="1743075"/>
                <a:ext cx="989100" cy="320700"/>
              </a:xfrm>
              <a:custGeom>
                <a:avLst/>
                <a:gdLst/>
                <a:ahLst/>
                <a:cxnLst/>
                <a:rect l="l" t="t" r="r" b="b"/>
                <a:pathLst>
                  <a:path w="120000" h="120000" extrusionOk="0">
                    <a:moveTo>
                      <a:pt x="6934" y="0"/>
                    </a:moveTo>
                    <a:lnTo>
                      <a:pt x="24847" y="0"/>
                    </a:lnTo>
                    <a:lnTo>
                      <a:pt x="32359" y="0"/>
                    </a:lnTo>
                    <a:lnTo>
                      <a:pt x="40064" y="0"/>
                    </a:lnTo>
                    <a:lnTo>
                      <a:pt x="55280" y="0"/>
                    </a:lnTo>
                    <a:lnTo>
                      <a:pt x="62600" y="0"/>
                    </a:lnTo>
                    <a:lnTo>
                      <a:pt x="69341" y="0"/>
                    </a:lnTo>
                    <a:lnTo>
                      <a:pt x="74927" y="0"/>
                    </a:lnTo>
                    <a:lnTo>
                      <a:pt x="79550" y="0"/>
                    </a:lnTo>
                    <a:lnTo>
                      <a:pt x="83017" y="0"/>
                    </a:lnTo>
                    <a:lnTo>
                      <a:pt x="84751" y="0"/>
                    </a:lnTo>
                    <a:lnTo>
                      <a:pt x="88796" y="4158"/>
                    </a:lnTo>
                    <a:lnTo>
                      <a:pt x="90914" y="26732"/>
                    </a:lnTo>
                    <a:lnTo>
                      <a:pt x="95922" y="28514"/>
                    </a:lnTo>
                    <a:lnTo>
                      <a:pt x="100930" y="39801"/>
                    </a:lnTo>
                    <a:lnTo>
                      <a:pt x="100930" y="54059"/>
                    </a:lnTo>
                    <a:lnTo>
                      <a:pt x="105361" y="67128"/>
                    </a:lnTo>
                    <a:lnTo>
                      <a:pt x="111524" y="67128"/>
                    </a:lnTo>
                    <a:lnTo>
                      <a:pt x="120000" y="88514"/>
                    </a:lnTo>
                    <a:lnTo>
                      <a:pt x="120000" y="107524"/>
                    </a:lnTo>
                    <a:lnTo>
                      <a:pt x="115377" y="111089"/>
                    </a:lnTo>
                    <a:lnTo>
                      <a:pt x="88796" y="111089"/>
                    </a:lnTo>
                    <a:lnTo>
                      <a:pt x="84943" y="120000"/>
                    </a:lnTo>
                    <a:lnTo>
                      <a:pt x="19646" y="120000"/>
                    </a:lnTo>
                    <a:lnTo>
                      <a:pt x="19454" y="118217"/>
                    </a:lnTo>
                    <a:lnTo>
                      <a:pt x="18491" y="115841"/>
                    </a:lnTo>
                    <a:lnTo>
                      <a:pt x="17142" y="112277"/>
                    </a:lnTo>
                    <a:lnTo>
                      <a:pt x="15794" y="108118"/>
                    </a:lnTo>
                    <a:lnTo>
                      <a:pt x="15024" y="102772"/>
                    </a:lnTo>
                    <a:lnTo>
                      <a:pt x="14446" y="96831"/>
                    </a:lnTo>
                    <a:lnTo>
                      <a:pt x="14253" y="92673"/>
                    </a:lnTo>
                    <a:lnTo>
                      <a:pt x="13097" y="89702"/>
                    </a:lnTo>
                    <a:lnTo>
                      <a:pt x="11556" y="87326"/>
                    </a:lnTo>
                    <a:lnTo>
                      <a:pt x="10016" y="86732"/>
                    </a:lnTo>
                    <a:lnTo>
                      <a:pt x="8860" y="86138"/>
                    </a:lnTo>
                    <a:lnTo>
                      <a:pt x="8475" y="86138"/>
                    </a:lnTo>
                    <a:lnTo>
                      <a:pt x="9052" y="54653"/>
                    </a:lnTo>
                    <a:lnTo>
                      <a:pt x="0" y="24950"/>
                    </a:lnTo>
                    <a:lnTo>
                      <a:pt x="770" y="0"/>
                    </a:lnTo>
                    <a:lnTo>
                      <a:pt x="3081" y="0"/>
                    </a:lnTo>
                    <a:lnTo>
                      <a:pt x="693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58" name="Google Shape;3158;p124"/>
              <p:cNvSpPr/>
              <p:nvPr/>
            </p:nvSpPr>
            <p:spPr>
              <a:xfrm>
                <a:off x="3916362" y="1636712"/>
                <a:ext cx="1760400" cy="2054100"/>
              </a:xfrm>
              <a:custGeom>
                <a:avLst/>
                <a:gdLst/>
                <a:ahLst/>
                <a:cxnLst/>
                <a:rect l="l" t="t" r="r" b="b"/>
                <a:pathLst>
                  <a:path w="120000" h="120000" extrusionOk="0">
                    <a:moveTo>
                      <a:pt x="17096" y="0"/>
                    </a:moveTo>
                    <a:lnTo>
                      <a:pt x="72281" y="0"/>
                    </a:lnTo>
                    <a:lnTo>
                      <a:pt x="72173" y="2040"/>
                    </a:lnTo>
                    <a:lnTo>
                      <a:pt x="75202" y="6213"/>
                    </a:lnTo>
                    <a:lnTo>
                      <a:pt x="75635" y="6213"/>
                    </a:lnTo>
                    <a:lnTo>
                      <a:pt x="75202" y="10108"/>
                    </a:lnTo>
                    <a:lnTo>
                      <a:pt x="80288" y="14744"/>
                    </a:lnTo>
                    <a:lnTo>
                      <a:pt x="79963" y="19659"/>
                    </a:lnTo>
                    <a:lnTo>
                      <a:pt x="80180" y="19659"/>
                    </a:lnTo>
                    <a:lnTo>
                      <a:pt x="80829" y="19752"/>
                    </a:lnTo>
                    <a:lnTo>
                      <a:pt x="81695" y="19845"/>
                    </a:lnTo>
                    <a:lnTo>
                      <a:pt x="82560" y="20216"/>
                    </a:lnTo>
                    <a:lnTo>
                      <a:pt x="83210" y="20680"/>
                    </a:lnTo>
                    <a:lnTo>
                      <a:pt x="83318" y="21329"/>
                    </a:lnTo>
                    <a:lnTo>
                      <a:pt x="83642" y="22256"/>
                    </a:lnTo>
                    <a:lnTo>
                      <a:pt x="84075" y="23091"/>
                    </a:lnTo>
                    <a:lnTo>
                      <a:pt x="84833" y="23740"/>
                    </a:lnTo>
                    <a:lnTo>
                      <a:pt x="85590" y="24296"/>
                    </a:lnTo>
                    <a:lnTo>
                      <a:pt x="86131" y="24667"/>
                    </a:lnTo>
                    <a:lnTo>
                      <a:pt x="86239" y="24945"/>
                    </a:lnTo>
                    <a:lnTo>
                      <a:pt x="114265" y="24945"/>
                    </a:lnTo>
                    <a:lnTo>
                      <a:pt x="114481" y="48500"/>
                    </a:lnTo>
                    <a:lnTo>
                      <a:pt x="115996" y="50633"/>
                    </a:lnTo>
                    <a:lnTo>
                      <a:pt x="115996" y="53601"/>
                    </a:lnTo>
                    <a:lnTo>
                      <a:pt x="113724" y="55177"/>
                    </a:lnTo>
                    <a:lnTo>
                      <a:pt x="115455" y="58887"/>
                    </a:lnTo>
                    <a:lnTo>
                      <a:pt x="114697" y="71591"/>
                    </a:lnTo>
                    <a:lnTo>
                      <a:pt x="118701" y="76692"/>
                    </a:lnTo>
                    <a:lnTo>
                      <a:pt x="118809" y="79103"/>
                    </a:lnTo>
                    <a:lnTo>
                      <a:pt x="120000" y="103400"/>
                    </a:lnTo>
                    <a:lnTo>
                      <a:pt x="92948" y="112302"/>
                    </a:lnTo>
                    <a:lnTo>
                      <a:pt x="69359" y="120000"/>
                    </a:lnTo>
                    <a:lnTo>
                      <a:pt x="69035" y="119721"/>
                    </a:lnTo>
                    <a:lnTo>
                      <a:pt x="67412" y="72704"/>
                    </a:lnTo>
                    <a:lnTo>
                      <a:pt x="33327" y="72704"/>
                    </a:lnTo>
                    <a:lnTo>
                      <a:pt x="33327" y="28562"/>
                    </a:lnTo>
                    <a:lnTo>
                      <a:pt x="0" y="28562"/>
                    </a:lnTo>
                    <a:lnTo>
                      <a:pt x="1514" y="4173"/>
                    </a:lnTo>
                    <a:lnTo>
                      <a:pt x="2488" y="370"/>
                    </a:lnTo>
                    <a:lnTo>
                      <a:pt x="15040" y="1298"/>
                    </a:lnTo>
                    <a:lnTo>
                      <a:pt x="17096"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59" name="Google Shape;3159;p124"/>
              <p:cNvSpPr/>
              <p:nvPr/>
            </p:nvSpPr>
            <p:spPr>
              <a:xfrm>
                <a:off x="4002087" y="3559176"/>
                <a:ext cx="1876500" cy="1552500"/>
              </a:xfrm>
              <a:custGeom>
                <a:avLst/>
                <a:gdLst/>
                <a:ahLst/>
                <a:cxnLst/>
                <a:rect l="l" t="t" r="r" b="b"/>
                <a:pathLst>
                  <a:path w="120000" h="120000" extrusionOk="0">
                    <a:moveTo>
                      <a:pt x="81725" y="0"/>
                    </a:moveTo>
                    <a:lnTo>
                      <a:pt x="81725" y="27484"/>
                    </a:lnTo>
                    <a:lnTo>
                      <a:pt x="82842" y="28098"/>
                    </a:lnTo>
                    <a:lnTo>
                      <a:pt x="81725" y="61104"/>
                    </a:lnTo>
                    <a:lnTo>
                      <a:pt x="83248" y="63312"/>
                    </a:lnTo>
                    <a:lnTo>
                      <a:pt x="82335" y="78650"/>
                    </a:lnTo>
                    <a:lnTo>
                      <a:pt x="83451" y="80122"/>
                    </a:lnTo>
                    <a:lnTo>
                      <a:pt x="83451" y="90552"/>
                    </a:lnTo>
                    <a:lnTo>
                      <a:pt x="115025" y="90552"/>
                    </a:lnTo>
                    <a:lnTo>
                      <a:pt x="115025" y="110920"/>
                    </a:lnTo>
                    <a:lnTo>
                      <a:pt x="120000" y="118527"/>
                    </a:lnTo>
                    <a:lnTo>
                      <a:pt x="111878" y="118527"/>
                    </a:lnTo>
                    <a:lnTo>
                      <a:pt x="97766" y="120000"/>
                    </a:lnTo>
                    <a:lnTo>
                      <a:pt x="56852" y="120000"/>
                    </a:lnTo>
                    <a:lnTo>
                      <a:pt x="57157" y="95092"/>
                    </a:lnTo>
                    <a:lnTo>
                      <a:pt x="56040" y="95092"/>
                    </a:lnTo>
                    <a:lnTo>
                      <a:pt x="56548" y="93742"/>
                    </a:lnTo>
                    <a:lnTo>
                      <a:pt x="55837" y="91411"/>
                    </a:lnTo>
                    <a:lnTo>
                      <a:pt x="55736" y="68466"/>
                    </a:lnTo>
                    <a:lnTo>
                      <a:pt x="54010" y="66503"/>
                    </a:lnTo>
                    <a:lnTo>
                      <a:pt x="2741" y="67607"/>
                    </a:lnTo>
                    <a:lnTo>
                      <a:pt x="1015" y="66503"/>
                    </a:lnTo>
                    <a:lnTo>
                      <a:pt x="1015" y="53374"/>
                    </a:lnTo>
                    <a:lnTo>
                      <a:pt x="0" y="52269"/>
                    </a:lnTo>
                    <a:lnTo>
                      <a:pt x="0" y="37423"/>
                    </a:lnTo>
                    <a:lnTo>
                      <a:pt x="4568" y="33987"/>
                    </a:lnTo>
                    <a:lnTo>
                      <a:pt x="27614" y="35460"/>
                    </a:lnTo>
                    <a:lnTo>
                      <a:pt x="30456" y="33251"/>
                    </a:lnTo>
                    <a:lnTo>
                      <a:pt x="43959" y="33251"/>
                    </a:lnTo>
                    <a:lnTo>
                      <a:pt x="45177" y="31533"/>
                    </a:lnTo>
                    <a:lnTo>
                      <a:pt x="44568" y="14110"/>
                    </a:lnTo>
                    <a:lnTo>
                      <a:pt x="54213" y="10184"/>
                    </a:lnTo>
                    <a:lnTo>
                      <a:pt x="54213" y="4417"/>
                    </a:lnTo>
                    <a:lnTo>
                      <a:pt x="58680" y="4294"/>
                    </a:lnTo>
                    <a:lnTo>
                      <a:pt x="58680" y="8834"/>
                    </a:lnTo>
                    <a:lnTo>
                      <a:pt x="59289" y="9815"/>
                    </a:lnTo>
                    <a:lnTo>
                      <a:pt x="59593" y="10184"/>
                    </a:lnTo>
                    <a:lnTo>
                      <a:pt x="8172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60" name="Google Shape;3160;p124"/>
              <p:cNvSpPr/>
              <p:nvPr/>
            </p:nvSpPr>
            <p:spPr>
              <a:xfrm>
                <a:off x="5280025" y="3343276"/>
                <a:ext cx="1778100" cy="2373300"/>
              </a:xfrm>
              <a:custGeom>
                <a:avLst/>
                <a:gdLst/>
                <a:ahLst/>
                <a:cxnLst/>
                <a:rect l="l" t="t" r="r" b="b"/>
                <a:pathLst>
                  <a:path w="120000" h="120000" extrusionOk="0">
                    <a:moveTo>
                      <a:pt x="47785" y="0"/>
                    </a:moveTo>
                    <a:lnTo>
                      <a:pt x="49178" y="0"/>
                    </a:lnTo>
                    <a:lnTo>
                      <a:pt x="49178" y="160"/>
                    </a:lnTo>
                    <a:lnTo>
                      <a:pt x="55392" y="5618"/>
                    </a:lnTo>
                    <a:lnTo>
                      <a:pt x="55392" y="13324"/>
                    </a:lnTo>
                    <a:lnTo>
                      <a:pt x="62678" y="13324"/>
                    </a:lnTo>
                    <a:lnTo>
                      <a:pt x="63964" y="12200"/>
                    </a:lnTo>
                    <a:lnTo>
                      <a:pt x="76714" y="12040"/>
                    </a:lnTo>
                    <a:lnTo>
                      <a:pt x="76714" y="16856"/>
                    </a:lnTo>
                    <a:lnTo>
                      <a:pt x="77785" y="17578"/>
                    </a:lnTo>
                    <a:lnTo>
                      <a:pt x="77785" y="18943"/>
                    </a:lnTo>
                    <a:lnTo>
                      <a:pt x="76714" y="19665"/>
                    </a:lnTo>
                    <a:lnTo>
                      <a:pt x="76714" y="38207"/>
                    </a:lnTo>
                    <a:lnTo>
                      <a:pt x="84321" y="38688"/>
                    </a:lnTo>
                    <a:lnTo>
                      <a:pt x="84321" y="47678"/>
                    </a:lnTo>
                    <a:lnTo>
                      <a:pt x="86892" y="47117"/>
                    </a:lnTo>
                    <a:lnTo>
                      <a:pt x="86892" y="51371"/>
                    </a:lnTo>
                    <a:lnTo>
                      <a:pt x="91500" y="51371"/>
                    </a:lnTo>
                    <a:lnTo>
                      <a:pt x="92357" y="50247"/>
                    </a:lnTo>
                    <a:lnTo>
                      <a:pt x="96642" y="50247"/>
                    </a:lnTo>
                    <a:lnTo>
                      <a:pt x="96000" y="56026"/>
                    </a:lnTo>
                    <a:lnTo>
                      <a:pt x="107035" y="63331"/>
                    </a:lnTo>
                    <a:lnTo>
                      <a:pt x="107035" y="56989"/>
                    </a:lnTo>
                    <a:lnTo>
                      <a:pt x="120000" y="56668"/>
                    </a:lnTo>
                    <a:lnTo>
                      <a:pt x="120000" y="61404"/>
                    </a:lnTo>
                    <a:lnTo>
                      <a:pt x="118285" y="62608"/>
                    </a:lnTo>
                    <a:lnTo>
                      <a:pt x="118285" y="65658"/>
                    </a:lnTo>
                    <a:lnTo>
                      <a:pt x="116142" y="66862"/>
                    </a:lnTo>
                    <a:lnTo>
                      <a:pt x="116142" y="69110"/>
                    </a:lnTo>
                    <a:lnTo>
                      <a:pt x="117750" y="69110"/>
                    </a:lnTo>
                    <a:lnTo>
                      <a:pt x="117857" y="71117"/>
                    </a:lnTo>
                    <a:lnTo>
                      <a:pt x="115285" y="72080"/>
                    </a:lnTo>
                    <a:lnTo>
                      <a:pt x="115285" y="73364"/>
                    </a:lnTo>
                    <a:lnTo>
                      <a:pt x="116785" y="73926"/>
                    </a:lnTo>
                    <a:lnTo>
                      <a:pt x="116785" y="75290"/>
                    </a:lnTo>
                    <a:lnTo>
                      <a:pt x="105857" y="75290"/>
                    </a:lnTo>
                    <a:lnTo>
                      <a:pt x="104892" y="75852"/>
                    </a:lnTo>
                    <a:lnTo>
                      <a:pt x="73928" y="75852"/>
                    </a:lnTo>
                    <a:lnTo>
                      <a:pt x="74464" y="81953"/>
                    </a:lnTo>
                    <a:lnTo>
                      <a:pt x="76500" y="81471"/>
                    </a:lnTo>
                    <a:lnTo>
                      <a:pt x="78321" y="81953"/>
                    </a:lnTo>
                    <a:lnTo>
                      <a:pt x="78964" y="83558"/>
                    </a:lnTo>
                    <a:lnTo>
                      <a:pt x="78107" y="94153"/>
                    </a:lnTo>
                    <a:lnTo>
                      <a:pt x="79178" y="95117"/>
                    </a:lnTo>
                    <a:lnTo>
                      <a:pt x="79071" y="103946"/>
                    </a:lnTo>
                    <a:lnTo>
                      <a:pt x="80464" y="104909"/>
                    </a:lnTo>
                    <a:lnTo>
                      <a:pt x="80678" y="106434"/>
                    </a:lnTo>
                    <a:lnTo>
                      <a:pt x="79178" y="106434"/>
                    </a:lnTo>
                    <a:lnTo>
                      <a:pt x="79178" y="112936"/>
                    </a:lnTo>
                    <a:lnTo>
                      <a:pt x="71357" y="112936"/>
                    </a:lnTo>
                    <a:lnTo>
                      <a:pt x="69535" y="113819"/>
                    </a:lnTo>
                    <a:lnTo>
                      <a:pt x="69964" y="119518"/>
                    </a:lnTo>
                    <a:lnTo>
                      <a:pt x="65571" y="120000"/>
                    </a:lnTo>
                    <a:lnTo>
                      <a:pt x="54321" y="120000"/>
                    </a:lnTo>
                    <a:lnTo>
                      <a:pt x="57107" y="114702"/>
                    </a:lnTo>
                    <a:lnTo>
                      <a:pt x="57107" y="112936"/>
                    </a:lnTo>
                    <a:lnTo>
                      <a:pt x="45750" y="93591"/>
                    </a:lnTo>
                    <a:lnTo>
                      <a:pt x="40392" y="88454"/>
                    </a:lnTo>
                    <a:lnTo>
                      <a:pt x="35142" y="83478"/>
                    </a:lnTo>
                    <a:lnTo>
                      <a:pt x="35142" y="70153"/>
                    </a:lnTo>
                    <a:lnTo>
                      <a:pt x="1821" y="70153"/>
                    </a:lnTo>
                    <a:lnTo>
                      <a:pt x="1821" y="63331"/>
                    </a:lnTo>
                    <a:lnTo>
                      <a:pt x="642" y="62367"/>
                    </a:lnTo>
                    <a:lnTo>
                      <a:pt x="1607" y="52334"/>
                    </a:lnTo>
                    <a:lnTo>
                      <a:pt x="0" y="50889"/>
                    </a:lnTo>
                    <a:lnTo>
                      <a:pt x="1178" y="29297"/>
                    </a:lnTo>
                    <a:lnTo>
                      <a:pt x="0" y="28896"/>
                    </a:lnTo>
                    <a:lnTo>
                      <a:pt x="0" y="10916"/>
                    </a:lnTo>
                    <a:lnTo>
                      <a:pt x="26785" y="3210"/>
                    </a:lnTo>
                    <a:lnTo>
                      <a:pt x="33642" y="1284"/>
                    </a:lnTo>
                    <a:lnTo>
                      <a:pt x="46071" y="1284"/>
                    </a:lnTo>
                    <a:lnTo>
                      <a:pt x="4778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61" name="Google Shape;3161;p124"/>
              <p:cNvSpPr/>
              <p:nvPr/>
            </p:nvSpPr>
            <p:spPr>
              <a:xfrm>
                <a:off x="4913312" y="5092701"/>
                <a:ext cx="1414500" cy="990600"/>
              </a:xfrm>
              <a:custGeom>
                <a:avLst/>
                <a:gdLst/>
                <a:ahLst/>
                <a:cxnLst/>
                <a:rect l="l" t="t" r="r" b="b"/>
                <a:pathLst>
                  <a:path w="120000" h="120000" extrusionOk="0">
                    <a:moveTo>
                      <a:pt x="64107" y="72500"/>
                    </a:moveTo>
                    <a:lnTo>
                      <a:pt x="64107" y="86346"/>
                    </a:lnTo>
                    <a:lnTo>
                      <a:pt x="71111" y="86346"/>
                    </a:lnTo>
                    <a:lnTo>
                      <a:pt x="64107" y="72500"/>
                    </a:lnTo>
                    <a:close/>
                    <a:moveTo>
                      <a:pt x="71111" y="0"/>
                    </a:moveTo>
                    <a:lnTo>
                      <a:pt x="81885" y="0"/>
                    </a:lnTo>
                    <a:lnTo>
                      <a:pt x="88619" y="12307"/>
                    </a:lnTo>
                    <a:lnTo>
                      <a:pt x="102895" y="58653"/>
                    </a:lnTo>
                    <a:lnTo>
                      <a:pt x="102895" y="62884"/>
                    </a:lnTo>
                    <a:lnTo>
                      <a:pt x="99393" y="75576"/>
                    </a:lnTo>
                    <a:lnTo>
                      <a:pt x="113535" y="75576"/>
                    </a:lnTo>
                    <a:lnTo>
                      <a:pt x="119057" y="74423"/>
                    </a:lnTo>
                    <a:lnTo>
                      <a:pt x="119999" y="103653"/>
                    </a:lnTo>
                    <a:lnTo>
                      <a:pt x="96835" y="105000"/>
                    </a:lnTo>
                    <a:lnTo>
                      <a:pt x="96835" y="120000"/>
                    </a:lnTo>
                    <a:lnTo>
                      <a:pt x="65589" y="120000"/>
                    </a:lnTo>
                    <a:lnTo>
                      <a:pt x="66262" y="105192"/>
                    </a:lnTo>
                    <a:lnTo>
                      <a:pt x="53468" y="103269"/>
                    </a:lnTo>
                    <a:lnTo>
                      <a:pt x="53468" y="105769"/>
                    </a:lnTo>
                    <a:lnTo>
                      <a:pt x="43097" y="106153"/>
                    </a:lnTo>
                    <a:lnTo>
                      <a:pt x="43097" y="111153"/>
                    </a:lnTo>
                    <a:lnTo>
                      <a:pt x="41481" y="114423"/>
                    </a:lnTo>
                    <a:lnTo>
                      <a:pt x="35016" y="114423"/>
                    </a:lnTo>
                    <a:lnTo>
                      <a:pt x="35420" y="108076"/>
                    </a:lnTo>
                    <a:lnTo>
                      <a:pt x="33265" y="104615"/>
                    </a:lnTo>
                    <a:lnTo>
                      <a:pt x="0" y="104615"/>
                    </a:lnTo>
                    <a:lnTo>
                      <a:pt x="0" y="91923"/>
                    </a:lnTo>
                    <a:lnTo>
                      <a:pt x="22626" y="91923"/>
                    </a:lnTo>
                    <a:lnTo>
                      <a:pt x="23299" y="47692"/>
                    </a:lnTo>
                    <a:lnTo>
                      <a:pt x="31649" y="46730"/>
                    </a:lnTo>
                    <a:lnTo>
                      <a:pt x="34612" y="50769"/>
                    </a:lnTo>
                    <a:lnTo>
                      <a:pt x="34612" y="60192"/>
                    </a:lnTo>
                    <a:lnTo>
                      <a:pt x="44983" y="61538"/>
                    </a:lnTo>
                    <a:lnTo>
                      <a:pt x="48484" y="58076"/>
                    </a:lnTo>
                    <a:lnTo>
                      <a:pt x="59259" y="58653"/>
                    </a:lnTo>
                    <a:lnTo>
                      <a:pt x="59259" y="44423"/>
                    </a:lnTo>
                    <a:lnTo>
                      <a:pt x="71111" y="44230"/>
                    </a:lnTo>
                    <a:lnTo>
                      <a:pt x="71111"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62" name="Google Shape;3162;p124"/>
              <p:cNvSpPr/>
              <p:nvPr/>
            </p:nvSpPr>
            <p:spPr>
              <a:xfrm>
                <a:off x="6054725" y="4438651"/>
                <a:ext cx="1970100" cy="2214600"/>
              </a:xfrm>
              <a:custGeom>
                <a:avLst/>
                <a:gdLst/>
                <a:ahLst/>
                <a:cxnLst/>
                <a:rect l="l" t="t" r="r" b="b"/>
                <a:pathLst>
                  <a:path w="120000" h="120000" extrusionOk="0">
                    <a:moveTo>
                      <a:pt x="83255" y="0"/>
                    </a:moveTo>
                    <a:lnTo>
                      <a:pt x="84125" y="172"/>
                    </a:lnTo>
                    <a:lnTo>
                      <a:pt x="84802" y="1204"/>
                    </a:lnTo>
                    <a:lnTo>
                      <a:pt x="86349" y="1290"/>
                    </a:lnTo>
                    <a:lnTo>
                      <a:pt x="87219" y="2580"/>
                    </a:lnTo>
                    <a:lnTo>
                      <a:pt x="87316" y="4129"/>
                    </a:lnTo>
                    <a:lnTo>
                      <a:pt x="89734" y="4129"/>
                    </a:lnTo>
                    <a:lnTo>
                      <a:pt x="89540" y="3096"/>
                    </a:lnTo>
                    <a:lnTo>
                      <a:pt x="91377" y="3612"/>
                    </a:lnTo>
                    <a:lnTo>
                      <a:pt x="90507" y="5849"/>
                    </a:lnTo>
                    <a:lnTo>
                      <a:pt x="88863" y="5935"/>
                    </a:lnTo>
                    <a:lnTo>
                      <a:pt x="88186" y="7139"/>
                    </a:lnTo>
                    <a:lnTo>
                      <a:pt x="88477" y="8516"/>
                    </a:lnTo>
                    <a:lnTo>
                      <a:pt x="92054" y="11010"/>
                    </a:lnTo>
                    <a:lnTo>
                      <a:pt x="95052" y="10924"/>
                    </a:lnTo>
                    <a:lnTo>
                      <a:pt x="95052" y="12301"/>
                    </a:lnTo>
                    <a:lnTo>
                      <a:pt x="96696" y="13161"/>
                    </a:lnTo>
                    <a:lnTo>
                      <a:pt x="104431" y="12387"/>
                    </a:lnTo>
                    <a:lnTo>
                      <a:pt x="105882" y="14451"/>
                    </a:lnTo>
                    <a:lnTo>
                      <a:pt x="105882" y="15827"/>
                    </a:lnTo>
                    <a:lnTo>
                      <a:pt x="102111" y="18580"/>
                    </a:lnTo>
                    <a:lnTo>
                      <a:pt x="103948" y="20473"/>
                    </a:lnTo>
                    <a:lnTo>
                      <a:pt x="108203" y="20387"/>
                    </a:lnTo>
                    <a:lnTo>
                      <a:pt x="108396" y="21333"/>
                    </a:lnTo>
                    <a:lnTo>
                      <a:pt x="109556" y="21075"/>
                    </a:lnTo>
                    <a:lnTo>
                      <a:pt x="110040" y="22193"/>
                    </a:lnTo>
                    <a:lnTo>
                      <a:pt x="111394" y="21849"/>
                    </a:lnTo>
                    <a:lnTo>
                      <a:pt x="111974" y="22709"/>
                    </a:lnTo>
                    <a:lnTo>
                      <a:pt x="113134" y="22709"/>
                    </a:lnTo>
                    <a:lnTo>
                      <a:pt x="114681" y="25376"/>
                    </a:lnTo>
                    <a:lnTo>
                      <a:pt x="114585" y="29849"/>
                    </a:lnTo>
                    <a:lnTo>
                      <a:pt x="108299" y="29591"/>
                    </a:lnTo>
                    <a:lnTo>
                      <a:pt x="107332" y="30709"/>
                    </a:lnTo>
                    <a:lnTo>
                      <a:pt x="108493" y="31225"/>
                    </a:lnTo>
                    <a:lnTo>
                      <a:pt x="113618" y="31397"/>
                    </a:lnTo>
                    <a:lnTo>
                      <a:pt x="115455" y="32086"/>
                    </a:lnTo>
                    <a:lnTo>
                      <a:pt x="115455" y="33032"/>
                    </a:lnTo>
                    <a:lnTo>
                      <a:pt x="116518" y="34150"/>
                    </a:lnTo>
                    <a:lnTo>
                      <a:pt x="116518" y="36817"/>
                    </a:lnTo>
                    <a:lnTo>
                      <a:pt x="115068" y="38021"/>
                    </a:lnTo>
                    <a:lnTo>
                      <a:pt x="113618" y="37763"/>
                    </a:lnTo>
                    <a:lnTo>
                      <a:pt x="113327" y="38709"/>
                    </a:lnTo>
                    <a:lnTo>
                      <a:pt x="111103" y="38795"/>
                    </a:lnTo>
                    <a:lnTo>
                      <a:pt x="110813" y="39655"/>
                    </a:lnTo>
                    <a:lnTo>
                      <a:pt x="109073" y="39311"/>
                    </a:lnTo>
                    <a:lnTo>
                      <a:pt x="108203" y="38021"/>
                    </a:lnTo>
                    <a:lnTo>
                      <a:pt x="107332" y="37333"/>
                    </a:lnTo>
                    <a:lnTo>
                      <a:pt x="107236" y="38451"/>
                    </a:lnTo>
                    <a:lnTo>
                      <a:pt x="108203" y="39741"/>
                    </a:lnTo>
                    <a:lnTo>
                      <a:pt x="107816" y="40946"/>
                    </a:lnTo>
                    <a:lnTo>
                      <a:pt x="103755" y="44215"/>
                    </a:lnTo>
                    <a:lnTo>
                      <a:pt x="113908" y="39655"/>
                    </a:lnTo>
                    <a:lnTo>
                      <a:pt x="115648" y="39913"/>
                    </a:lnTo>
                    <a:lnTo>
                      <a:pt x="118452" y="42924"/>
                    </a:lnTo>
                    <a:lnTo>
                      <a:pt x="118549" y="46967"/>
                    </a:lnTo>
                    <a:lnTo>
                      <a:pt x="120000" y="47053"/>
                    </a:lnTo>
                    <a:lnTo>
                      <a:pt x="120000" y="50236"/>
                    </a:lnTo>
                    <a:lnTo>
                      <a:pt x="118066" y="51612"/>
                    </a:lnTo>
                    <a:lnTo>
                      <a:pt x="117195" y="53419"/>
                    </a:lnTo>
                    <a:lnTo>
                      <a:pt x="117099" y="55053"/>
                    </a:lnTo>
                    <a:lnTo>
                      <a:pt x="118066" y="56086"/>
                    </a:lnTo>
                    <a:lnTo>
                      <a:pt x="118066" y="119999"/>
                    </a:lnTo>
                    <a:lnTo>
                      <a:pt x="34327" y="119999"/>
                    </a:lnTo>
                    <a:lnTo>
                      <a:pt x="34423" y="109161"/>
                    </a:lnTo>
                    <a:lnTo>
                      <a:pt x="36841" y="105720"/>
                    </a:lnTo>
                    <a:lnTo>
                      <a:pt x="36164" y="104344"/>
                    </a:lnTo>
                    <a:lnTo>
                      <a:pt x="31039" y="104086"/>
                    </a:lnTo>
                    <a:lnTo>
                      <a:pt x="24560" y="108129"/>
                    </a:lnTo>
                    <a:lnTo>
                      <a:pt x="13247" y="108129"/>
                    </a:lnTo>
                    <a:lnTo>
                      <a:pt x="12087" y="107096"/>
                    </a:lnTo>
                    <a:lnTo>
                      <a:pt x="12280" y="102881"/>
                    </a:lnTo>
                    <a:lnTo>
                      <a:pt x="15664" y="102881"/>
                    </a:lnTo>
                    <a:lnTo>
                      <a:pt x="16631" y="101935"/>
                    </a:lnTo>
                    <a:lnTo>
                      <a:pt x="16535" y="100387"/>
                    </a:lnTo>
                    <a:lnTo>
                      <a:pt x="17502" y="99784"/>
                    </a:lnTo>
                    <a:lnTo>
                      <a:pt x="17598" y="99526"/>
                    </a:lnTo>
                    <a:lnTo>
                      <a:pt x="17598" y="99010"/>
                    </a:lnTo>
                    <a:lnTo>
                      <a:pt x="17598" y="98322"/>
                    </a:lnTo>
                    <a:lnTo>
                      <a:pt x="17502" y="97548"/>
                    </a:lnTo>
                    <a:lnTo>
                      <a:pt x="17115" y="97204"/>
                    </a:lnTo>
                    <a:lnTo>
                      <a:pt x="16921" y="97032"/>
                    </a:lnTo>
                    <a:lnTo>
                      <a:pt x="16825" y="96774"/>
                    </a:lnTo>
                    <a:lnTo>
                      <a:pt x="16825" y="96516"/>
                    </a:lnTo>
                    <a:lnTo>
                      <a:pt x="16825" y="96258"/>
                    </a:lnTo>
                    <a:lnTo>
                      <a:pt x="16921" y="96086"/>
                    </a:lnTo>
                    <a:lnTo>
                      <a:pt x="16921" y="96000"/>
                    </a:lnTo>
                    <a:lnTo>
                      <a:pt x="16921" y="96000"/>
                    </a:lnTo>
                    <a:lnTo>
                      <a:pt x="1450" y="96000"/>
                    </a:lnTo>
                    <a:lnTo>
                      <a:pt x="0" y="95225"/>
                    </a:lnTo>
                    <a:lnTo>
                      <a:pt x="0" y="82408"/>
                    </a:lnTo>
                    <a:lnTo>
                      <a:pt x="16631" y="81806"/>
                    </a:lnTo>
                    <a:lnTo>
                      <a:pt x="15954" y="68731"/>
                    </a:lnTo>
                    <a:lnTo>
                      <a:pt x="15568" y="62623"/>
                    </a:lnTo>
                    <a:lnTo>
                      <a:pt x="17211" y="61677"/>
                    </a:lnTo>
                    <a:lnTo>
                      <a:pt x="24270" y="61677"/>
                    </a:lnTo>
                    <a:lnTo>
                      <a:pt x="24270" y="54709"/>
                    </a:lnTo>
                    <a:lnTo>
                      <a:pt x="25624" y="54709"/>
                    </a:lnTo>
                    <a:lnTo>
                      <a:pt x="25431" y="53075"/>
                    </a:lnTo>
                    <a:lnTo>
                      <a:pt x="24174" y="52043"/>
                    </a:lnTo>
                    <a:lnTo>
                      <a:pt x="24270" y="42580"/>
                    </a:lnTo>
                    <a:lnTo>
                      <a:pt x="23303" y="41548"/>
                    </a:lnTo>
                    <a:lnTo>
                      <a:pt x="24077" y="30193"/>
                    </a:lnTo>
                    <a:lnTo>
                      <a:pt x="23497" y="28473"/>
                    </a:lnTo>
                    <a:lnTo>
                      <a:pt x="21853" y="27956"/>
                    </a:lnTo>
                    <a:lnTo>
                      <a:pt x="20016" y="28473"/>
                    </a:lnTo>
                    <a:lnTo>
                      <a:pt x="19532" y="21935"/>
                    </a:lnTo>
                    <a:lnTo>
                      <a:pt x="47477" y="21935"/>
                    </a:lnTo>
                    <a:lnTo>
                      <a:pt x="48348" y="21333"/>
                    </a:lnTo>
                    <a:lnTo>
                      <a:pt x="58211" y="21333"/>
                    </a:lnTo>
                    <a:lnTo>
                      <a:pt x="58211" y="19870"/>
                    </a:lnTo>
                    <a:lnTo>
                      <a:pt x="56857" y="19268"/>
                    </a:lnTo>
                    <a:lnTo>
                      <a:pt x="56857" y="17892"/>
                    </a:lnTo>
                    <a:lnTo>
                      <a:pt x="59178" y="16860"/>
                    </a:lnTo>
                    <a:lnTo>
                      <a:pt x="59081" y="14709"/>
                    </a:lnTo>
                    <a:lnTo>
                      <a:pt x="57630" y="14709"/>
                    </a:lnTo>
                    <a:lnTo>
                      <a:pt x="57630" y="12301"/>
                    </a:lnTo>
                    <a:lnTo>
                      <a:pt x="59564" y="11010"/>
                    </a:lnTo>
                    <a:lnTo>
                      <a:pt x="59564" y="7741"/>
                    </a:lnTo>
                    <a:lnTo>
                      <a:pt x="61112" y="6451"/>
                    </a:lnTo>
                    <a:lnTo>
                      <a:pt x="61112" y="1376"/>
                    </a:lnTo>
                    <a:lnTo>
                      <a:pt x="80838" y="860"/>
                    </a:lnTo>
                    <a:lnTo>
                      <a:pt x="8325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63" name="Google Shape;3163;p124"/>
              <p:cNvSpPr/>
              <p:nvPr/>
            </p:nvSpPr>
            <p:spPr>
              <a:xfrm>
                <a:off x="6702425" y="3482976"/>
                <a:ext cx="720600" cy="1112700"/>
              </a:xfrm>
              <a:custGeom>
                <a:avLst/>
                <a:gdLst/>
                <a:ahLst/>
                <a:cxnLst/>
                <a:rect l="l" t="t" r="r" b="b"/>
                <a:pathLst>
                  <a:path w="120000" h="120000" extrusionOk="0">
                    <a:moveTo>
                      <a:pt x="14273" y="0"/>
                    </a:moveTo>
                    <a:lnTo>
                      <a:pt x="32775" y="0"/>
                    </a:lnTo>
                    <a:lnTo>
                      <a:pt x="41233" y="13352"/>
                    </a:lnTo>
                    <a:lnTo>
                      <a:pt x="49955" y="19857"/>
                    </a:lnTo>
                    <a:lnTo>
                      <a:pt x="62378" y="26362"/>
                    </a:lnTo>
                    <a:lnTo>
                      <a:pt x="53392" y="26362"/>
                    </a:lnTo>
                    <a:lnTo>
                      <a:pt x="70837" y="34579"/>
                    </a:lnTo>
                    <a:lnTo>
                      <a:pt x="70837" y="37831"/>
                    </a:lnTo>
                    <a:lnTo>
                      <a:pt x="74537" y="37831"/>
                    </a:lnTo>
                    <a:lnTo>
                      <a:pt x="74537" y="41597"/>
                    </a:lnTo>
                    <a:lnTo>
                      <a:pt x="88281" y="48787"/>
                    </a:lnTo>
                    <a:lnTo>
                      <a:pt x="82202" y="51526"/>
                    </a:lnTo>
                    <a:lnTo>
                      <a:pt x="84052" y="57004"/>
                    </a:lnTo>
                    <a:lnTo>
                      <a:pt x="88281" y="59743"/>
                    </a:lnTo>
                    <a:lnTo>
                      <a:pt x="98325" y="61455"/>
                    </a:lnTo>
                    <a:lnTo>
                      <a:pt x="98325" y="64194"/>
                    </a:lnTo>
                    <a:lnTo>
                      <a:pt x="93039" y="64194"/>
                    </a:lnTo>
                    <a:lnTo>
                      <a:pt x="85638" y="68644"/>
                    </a:lnTo>
                    <a:lnTo>
                      <a:pt x="91982" y="73437"/>
                    </a:lnTo>
                    <a:lnTo>
                      <a:pt x="95682" y="79600"/>
                    </a:lnTo>
                    <a:lnTo>
                      <a:pt x="93303" y="83366"/>
                    </a:lnTo>
                    <a:lnTo>
                      <a:pt x="102555" y="88844"/>
                    </a:lnTo>
                    <a:lnTo>
                      <a:pt x="114185" y="88844"/>
                    </a:lnTo>
                    <a:lnTo>
                      <a:pt x="98854" y="94493"/>
                    </a:lnTo>
                    <a:lnTo>
                      <a:pt x="97533" y="97574"/>
                    </a:lnTo>
                    <a:lnTo>
                      <a:pt x="101762" y="100827"/>
                    </a:lnTo>
                    <a:lnTo>
                      <a:pt x="105726" y="100827"/>
                    </a:lnTo>
                    <a:lnTo>
                      <a:pt x="105198" y="98088"/>
                    </a:lnTo>
                    <a:lnTo>
                      <a:pt x="103083" y="94493"/>
                    </a:lnTo>
                    <a:lnTo>
                      <a:pt x="107312" y="94493"/>
                    </a:lnTo>
                    <a:lnTo>
                      <a:pt x="114185" y="98088"/>
                    </a:lnTo>
                    <a:lnTo>
                      <a:pt x="120000" y="103052"/>
                    </a:lnTo>
                    <a:lnTo>
                      <a:pt x="119735" y="103052"/>
                    </a:lnTo>
                    <a:lnTo>
                      <a:pt x="113127" y="104764"/>
                    </a:lnTo>
                    <a:lnTo>
                      <a:pt x="59207" y="105791"/>
                    </a:lnTo>
                    <a:lnTo>
                      <a:pt x="27224" y="106476"/>
                    </a:lnTo>
                    <a:lnTo>
                      <a:pt x="27224" y="120000"/>
                    </a:lnTo>
                    <a:lnTo>
                      <a:pt x="0" y="104422"/>
                    </a:lnTo>
                    <a:lnTo>
                      <a:pt x="1585" y="92097"/>
                    </a:lnTo>
                    <a:lnTo>
                      <a:pt x="1585" y="81654"/>
                    </a:lnTo>
                    <a:lnTo>
                      <a:pt x="24581" y="81654"/>
                    </a:lnTo>
                    <a:lnTo>
                      <a:pt x="27224" y="54436"/>
                    </a:lnTo>
                    <a:lnTo>
                      <a:pt x="21938" y="51697"/>
                    </a:lnTo>
                    <a:lnTo>
                      <a:pt x="19823" y="11469"/>
                    </a:lnTo>
                    <a:lnTo>
                      <a:pt x="10044" y="11469"/>
                    </a:lnTo>
                    <a:lnTo>
                      <a:pt x="1427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64" name="Google Shape;3164;p124"/>
              <p:cNvSpPr/>
              <p:nvPr/>
            </p:nvSpPr>
            <p:spPr>
              <a:xfrm>
                <a:off x="6416675" y="3194050"/>
                <a:ext cx="482700" cy="1165200"/>
              </a:xfrm>
              <a:custGeom>
                <a:avLst/>
                <a:gdLst/>
                <a:ahLst/>
                <a:cxnLst/>
                <a:rect l="l" t="t" r="r" b="b"/>
                <a:pathLst>
                  <a:path w="120000" h="120000" extrusionOk="0">
                    <a:moveTo>
                      <a:pt x="21315" y="0"/>
                    </a:moveTo>
                    <a:lnTo>
                      <a:pt x="21315" y="4250"/>
                    </a:lnTo>
                    <a:lnTo>
                      <a:pt x="97105" y="4250"/>
                    </a:lnTo>
                    <a:lnTo>
                      <a:pt x="97105" y="8664"/>
                    </a:lnTo>
                    <a:lnTo>
                      <a:pt x="107763" y="15531"/>
                    </a:lnTo>
                    <a:lnTo>
                      <a:pt x="107763" y="19782"/>
                    </a:lnTo>
                    <a:lnTo>
                      <a:pt x="116052" y="24359"/>
                    </a:lnTo>
                    <a:lnTo>
                      <a:pt x="120000" y="29754"/>
                    </a:lnTo>
                    <a:lnTo>
                      <a:pt x="92368" y="29754"/>
                    </a:lnTo>
                    <a:lnTo>
                      <a:pt x="86052" y="40708"/>
                    </a:lnTo>
                    <a:lnTo>
                      <a:pt x="100657" y="40708"/>
                    </a:lnTo>
                    <a:lnTo>
                      <a:pt x="103815" y="79128"/>
                    </a:lnTo>
                    <a:lnTo>
                      <a:pt x="111710" y="81743"/>
                    </a:lnTo>
                    <a:lnTo>
                      <a:pt x="107763" y="107738"/>
                    </a:lnTo>
                    <a:lnTo>
                      <a:pt x="73421" y="107738"/>
                    </a:lnTo>
                    <a:lnTo>
                      <a:pt x="73421" y="117711"/>
                    </a:lnTo>
                    <a:lnTo>
                      <a:pt x="57631" y="117711"/>
                    </a:lnTo>
                    <a:lnTo>
                      <a:pt x="54473" y="120000"/>
                    </a:lnTo>
                    <a:lnTo>
                      <a:pt x="37500" y="120000"/>
                    </a:lnTo>
                    <a:lnTo>
                      <a:pt x="37500" y="111335"/>
                    </a:lnTo>
                    <a:lnTo>
                      <a:pt x="28026" y="112479"/>
                    </a:lnTo>
                    <a:lnTo>
                      <a:pt x="28026" y="94168"/>
                    </a:lnTo>
                    <a:lnTo>
                      <a:pt x="0" y="93188"/>
                    </a:lnTo>
                    <a:lnTo>
                      <a:pt x="0" y="55422"/>
                    </a:lnTo>
                    <a:lnTo>
                      <a:pt x="3947" y="53950"/>
                    </a:lnTo>
                    <a:lnTo>
                      <a:pt x="3947" y="51171"/>
                    </a:lnTo>
                    <a:lnTo>
                      <a:pt x="0" y="49700"/>
                    </a:lnTo>
                    <a:lnTo>
                      <a:pt x="0" y="39891"/>
                    </a:lnTo>
                    <a:lnTo>
                      <a:pt x="21710" y="39727"/>
                    </a:lnTo>
                    <a:lnTo>
                      <a:pt x="25657" y="30899"/>
                    </a:lnTo>
                    <a:lnTo>
                      <a:pt x="19342" y="26811"/>
                    </a:lnTo>
                    <a:lnTo>
                      <a:pt x="2131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65" name="Google Shape;3165;p124"/>
              <p:cNvSpPr/>
              <p:nvPr/>
            </p:nvSpPr>
            <p:spPr>
              <a:xfrm>
                <a:off x="6502400" y="3171825"/>
                <a:ext cx="34800" cy="22200"/>
              </a:xfrm>
              <a:custGeom>
                <a:avLst/>
                <a:gdLst/>
                <a:ahLst/>
                <a:cxnLst/>
                <a:rect l="l" t="t" r="r" b="b"/>
                <a:pathLst>
                  <a:path w="120000" h="120000" extrusionOk="0">
                    <a:moveTo>
                      <a:pt x="120000" y="0"/>
                    </a:moveTo>
                    <a:lnTo>
                      <a:pt x="120000" y="8571"/>
                    </a:lnTo>
                    <a:lnTo>
                      <a:pt x="0" y="119999"/>
                    </a:lnTo>
                    <a:lnTo>
                      <a:pt x="120000" y="0"/>
                    </a:lnTo>
                    <a:close/>
                  </a:path>
                </a:pathLst>
              </a:custGeom>
              <a:solidFill>
                <a:srgbClr val="A5A5A5"/>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66" name="Google Shape;3166;p124"/>
              <p:cNvSpPr/>
              <p:nvPr/>
            </p:nvSpPr>
            <p:spPr>
              <a:xfrm>
                <a:off x="6008687" y="2990850"/>
                <a:ext cx="528600" cy="615900"/>
              </a:xfrm>
              <a:custGeom>
                <a:avLst/>
                <a:gdLst/>
                <a:ahLst/>
                <a:cxnLst/>
                <a:rect l="l" t="t" r="r" b="b"/>
                <a:pathLst>
                  <a:path w="120000" h="120000" extrusionOk="0">
                    <a:moveTo>
                      <a:pt x="100540" y="0"/>
                    </a:moveTo>
                    <a:lnTo>
                      <a:pt x="112072" y="4639"/>
                    </a:lnTo>
                    <a:lnTo>
                      <a:pt x="112072" y="17628"/>
                    </a:lnTo>
                    <a:lnTo>
                      <a:pt x="120000" y="21340"/>
                    </a:lnTo>
                    <a:lnTo>
                      <a:pt x="120000" y="35257"/>
                    </a:lnTo>
                    <a:lnTo>
                      <a:pt x="112072" y="39587"/>
                    </a:lnTo>
                    <a:lnTo>
                      <a:pt x="110270" y="90309"/>
                    </a:lnTo>
                    <a:lnTo>
                      <a:pt x="116036" y="98041"/>
                    </a:lnTo>
                    <a:lnTo>
                      <a:pt x="112432" y="114742"/>
                    </a:lnTo>
                    <a:lnTo>
                      <a:pt x="92612" y="115051"/>
                    </a:lnTo>
                    <a:lnTo>
                      <a:pt x="49729" y="115670"/>
                    </a:lnTo>
                    <a:lnTo>
                      <a:pt x="45405" y="120000"/>
                    </a:lnTo>
                    <a:lnTo>
                      <a:pt x="20900" y="120000"/>
                    </a:lnTo>
                    <a:lnTo>
                      <a:pt x="20900" y="90309"/>
                    </a:lnTo>
                    <a:lnTo>
                      <a:pt x="0" y="69278"/>
                    </a:lnTo>
                    <a:lnTo>
                      <a:pt x="0" y="55360"/>
                    </a:lnTo>
                    <a:lnTo>
                      <a:pt x="21981" y="37422"/>
                    </a:lnTo>
                    <a:lnTo>
                      <a:pt x="54774" y="37422"/>
                    </a:lnTo>
                    <a:lnTo>
                      <a:pt x="70630" y="32783"/>
                    </a:lnTo>
                    <a:lnTo>
                      <a:pt x="70630" y="27525"/>
                    </a:lnTo>
                    <a:lnTo>
                      <a:pt x="10054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67" name="Google Shape;3167;p124"/>
              <p:cNvSpPr/>
              <p:nvPr/>
            </p:nvSpPr>
            <p:spPr>
              <a:xfrm>
                <a:off x="6432550" y="2754313"/>
                <a:ext cx="433500" cy="480900"/>
              </a:xfrm>
              <a:custGeom>
                <a:avLst/>
                <a:gdLst/>
                <a:ahLst/>
                <a:cxnLst/>
                <a:rect l="l" t="t" r="r" b="b"/>
                <a:pathLst>
                  <a:path w="120000" h="120000" extrusionOk="0">
                    <a:moveTo>
                      <a:pt x="0" y="0"/>
                    </a:moveTo>
                    <a:lnTo>
                      <a:pt x="79560" y="0"/>
                    </a:lnTo>
                    <a:lnTo>
                      <a:pt x="79560" y="17029"/>
                    </a:lnTo>
                    <a:lnTo>
                      <a:pt x="91868" y="24554"/>
                    </a:lnTo>
                    <a:lnTo>
                      <a:pt x="119999" y="24554"/>
                    </a:lnTo>
                    <a:lnTo>
                      <a:pt x="119999" y="33267"/>
                    </a:lnTo>
                    <a:lnTo>
                      <a:pt x="112967" y="38811"/>
                    </a:lnTo>
                    <a:lnTo>
                      <a:pt x="112967" y="47524"/>
                    </a:lnTo>
                    <a:lnTo>
                      <a:pt x="119999" y="54653"/>
                    </a:lnTo>
                    <a:lnTo>
                      <a:pt x="112967" y="60198"/>
                    </a:lnTo>
                    <a:lnTo>
                      <a:pt x="112967" y="83960"/>
                    </a:lnTo>
                    <a:lnTo>
                      <a:pt x="103736" y="83960"/>
                    </a:lnTo>
                    <a:lnTo>
                      <a:pt x="103736" y="62574"/>
                    </a:lnTo>
                    <a:lnTo>
                      <a:pt x="98901" y="57821"/>
                    </a:lnTo>
                    <a:lnTo>
                      <a:pt x="100219" y="35247"/>
                    </a:lnTo>
                    <a:lnTo>
                      <a:pt x="86593" y="35247"/>
                    </a:lnTo>
                    <a:lnTo>
                      <a:pt x="86593" y="57029"/>
                    </a:lnTo>
                    <a:lnTo>
                      <a:pt x="96703" y="64158"/>
                    </a:lnTo>
                    <a:lnTo>
                      <a:pt x="96703" y="71287"/>
                    </a:lnTo>
                    <a:lnTo>
                      <a:pt x="86593" y="71683"/>
                    </a:lnTo>
                    <a:lnTo>
                      <a:pt x="92307" y="83960"/>
                    </a:lnTo>
                    <a:lnTo>
                      <a:pt x="98461" y="99405"/>
                    </a:lnTo>
                    <a:lnTo>
                      <a:pt x="108131" y="120000"/>
                    </a:lnTo>
                    <a:lnTo>
                      <a:pt x="19340" y="120000"/>
                    </a:lnTo>
                    <a:lnTo>
                      <a:pt x="19340" y="109702"/>
                    </a:lnTo>
                    <a:lnTo>
                      <a:pt x="29010" y="104554"/>
                    </a:lnTo>
                    <a:lnTo>
                      <a:pt x="29010" y="86336"/>
                    </a:lnTo>
                    <a:lnTo>
                      <a:pt x="19340" y="81584"/>
                    </a:lnTo>
                    <a:lnTo>
                      <a:pt x="19340" y="64950"/>
                    </a:lnTo>
                    <a:lnTo>
                      <a:pt x="5274" y="59009"/>
                    </a:lnTo>
                    <a:lnTo>
                      <a:pt x="5274" y="22178"/>
                    </a:lnTo>
                    <a:lnTo>
                      <a:pt x="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68" name="Google Shape;3168;p124"/>
              <p:cNvSpPr/>
              <p:nvPr/>
            </p:nvSpPr>
            <p:spPr>
              <a:xfrm>
                <a:off x="6391275" y="2484438"/>
                <a:ext cx="354000" cy="270000"/>
              </a:xfrm>
              <a:custGeom>
                <a:avLst/>
                <a:gdLst/>
                <a:ahLst/>
                <a:cxnLst/>
                <a:rect l="l" t="t" r="r" b="b"/>
                <a:pathLst>
                  <a:path w="120000" h="120000" extrusionOk="0">
                    <a:moveTo>
                      <a:pt x="84484" y="0"/>
                    </a:moveTo>
                    <a:lnTo>
                      <a:pt x="93094" y="11294"/>
                    </a:lnTo>
                    <a:lnTo>
                      <a:pt x="119999" y="7058"/>
                    </a:lnTo>
                    <a:lnTo>
                      <a:pt x="119999" y="46588"/>
                    </a:lnTo>
                    <a:lnTo>
                      <a:pt x="111390" y="62117"/>
                    </a:lnTo>
                    <a:lnTo>
                      <a:pt x="111390" y="120000"/>
                    </a:lnTo>
                    <a:lnTo>
                      <a:pt x="13991" y="120000"/>
                    </a:lnTo>
                    <a:lnTo>
                      <a:pt x="0" y="88941"/>
                    </a:lnTo>
                    <a:lnTo>
                      <a:pt x="0" y="19764"/>
                    </a:lnTo>
                    <a:lnTo>
                      <a:pt x="10224" y="19764"/>
                    </a:lnTo>
                    <a:lnTo>
                      <a:pt x="17219" y="7058"/>
                    </a:lnTo>
                    <a:lnTo>
                      <a:pt x="29596" y="8470"/>
                    </a:lnTo>
                    <a:lnTo>
                      <a:pt x="29596" y="19764"/>
                    </a:lnTo>
                    <a:lnTo>
                      <a:pt x="43049" y="11294"/>
                    </a:lnTo>
                    <a:lnTo>
                      <a:pt x="55426" y="1411"/>
                    </a:lnTo>
                    <a:lnTo>
                      <a:pt x="8448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69" name="Google Shape;3169;p124"/>
              <p:cNvSpPr/>
              <p:nvPr/>
            </p:nvSpPr>
            <p:spPr>
              <a:xfrm>
                <a:off x="6089650" y="2106613"/>
                <a:ext cx="898500" cy="422400"/>
              </a:xfrm>
              <a:custGeom>
                <a:avLst/>
                <a:gdLst/>
                <a:ahLst/>
                <a:cxnLst/>
                <a:rect l="l" t="t" r="r" b="b"/>
                <a:pathLst>
                  <a:path w="120000" h="120000" extrusionOk="0">
                    <a:moveTo>
                      <a:pt x="4240" y="0"/>
                    </a:moveTo>
                    <a:lnTo>
                      <a:pt x="29469" y="2255"/>
                    </a:lnTo>
                    <a:lnTo>
                      <a:pt x="29469" y="35187"/>
                    </a:lnTo>
                    <a:lnTo>
                      <a:pt x="51731" y="35187"/>
                    </a:lnTo>
                    <a:lnTo>
                      <a:pt x="51731" y="2255"/>
                    </a:lnTo>
                    <a:lnTo>
                      <a:pt x="65300" y="2255"/>
                    </a:lnTo>
                    <a:lnTo>
                      <a:pt x="65300" y="35187"/>
                    </a:lnTo>
                    <a:lnTo>
                      <a:pt x="65512" y="36090"/>
                    </a:lnTo>
                    <a:lnTo>
                      <a:pt x="66784" y="37443"/>
                    </a:lnTo>
                    <a:lnTo>
                      <a:pt x="68480" y="40601"/>
                    </a:lnTo>
                    <a:lnTo>
                      <a:pt x="70600" y="43308"/>
                    </a:lnTo>
                    <a:lnTo>
                      <a:pt x="72720" y="46917"/>
                    </a:lnTo>
                    <a:lnTo>
                      <a:pt x="74416" y="49624"/>
                    </a:lnTo>
                    <a:lnTo>
                      <a:pt x="76113" y="53233"/>
                    </a:lnTo>
                    <a:lnTo>
                      <a:pt x="76961" y="55037"/>
                    </a:lnTo>
                    <a:lnTo>
                      <a:pt x="77809" y="57744"/>
                    </a:lnTo>
                    <a:lnTo>
                      <a:pt x="79081" y="61353"/>
                    </a:lnTo>
                    <a:lnTo>
                      <a:pt x="80777" y="65864"/>
                    </a:lnTo>
                    <a:lnTo>
                      <a:pt x="82261" y="71278"/>
                    </a:lnTo>
                    <a:lnTo>
                      <a:pt x="83745" y="77142"/>
                    </a:lnTo>
                    <a:lnTo>
                      <a:pt x="85441" y="82105"/>
                    </a:lnTo>
                    <a:lnTo>
                      <a:pt x="86501" y="86616"/>
                    </a:lnTo>
                    <a:lnTo>
                      <a:pt x="87561" y="89323"/>
                    </a:lnTo>
                    <a:lnTo>
                      <a:pt x="87773" y="90225"/>
                    </a:lnTo>
                    <a:lnTo>
                      <a:pt x="92650" y="80751"/>
                    </a:lnTo>
                    <a:lnTo>
                      <a:pt x="90742" y="75789"/>
                    </a:lnTo>
                    <a:lnTo>
                      <a:pt x="92650" y="72180"/>
                    </a:lnTo>
                    <a:lnTo>
                      <a:pt x="107067" y="73082"/>
                    </a:lnTo>
                    <a:lnTo>
                      <a:pt x="107067" y="87518"/>
                    </a:lnTo>
                    <a:lnTo>
                      <a:pt x="117243" y="90225"/>
                    </a:lnTo>
                    <a:lnTo>
                      <a:pt x="120000" y="96541"/>
                    </a:lnTo>
                    <a:lnTo>
                      <a:pt x="113851" y="96541"/>
                    </a:lnTo>
                    <a:lnTo>
                      <a:pt x="114911" y="102406"/>
                    </a:lnTo>
                    <a:lnTo>
                      <a:pt x="96890" y="102406"/>
                    </a:lnTo>
                    <a:lnTo>
                      <a:pt x="94770" y="108270"/>
                    </a:lnTo>
                    <a:lnTo>
                      <a:pt x="87561" y="102406"/>
                    </a:lnTo>
                    <a:lnTo>
                      <a:pt x="87561" y="111879"/>
                    </a:lnTo>
                    <a:lnTo>
                      <a:pt x="76961" y="114586"/>
                    </a:lnTo>
                    <a:lnTo>
                      <a:pt x="73568" y="107368"/>
                    </a:lnTo>
                    <a:lnTo>
                      <a:pt x="62120" y="108270"/>
                    </a:lnTo>
                    <a:lnTo>
                      <a:pt x="57243" y="114586"/>
                    </a:lnTo>
                    <a:lnTo>
                      <a:pt x="51943" y="120000"/>
                    </a:lnTo>
                    <a:lnTo>
                      <a:pt x="51943" y="112781"/>
                    </a:lnTo>
                    <a:lnTo>
                      <a:pt x="47067" y="111879"/>
                    </a:lnTo>
                    <a:lnTo>
                      <a:pt x="44310" y="120000"/>
                    </a:lnTo>
                    <a:lnTo>
                      <a:pt x="40282" y="120000"/>
                    </a:lnTo>
                    <a:lnTo>
                      <a:pt x="34982" y="107368"/>
                    </a:lnTo>
                    <a:lnTo>
                      <a:pt x="31590" y="98345"/>
                    </a:lnTo>
                    <a:lnTo>
                      <a:pt x="31590" y="91127"/>
                    </a:lnTo>
                    <a:lnTo>
                      <a:pt x="31166" y="90225"/>
                    </a:lnTo>
                    <a:lnTo>
                      <a:pt x="29469" y="89323"/>
                    </a:lnTo>
                    <a:lnTo>
                      <a:pt x="28197" y="87067"/>
                    </a:lnTo>
                    <a:lnTo>
                      <a:pt x="27349" y="84812"/>
                    </a:lnTo>
                    <a:lnTo>
                      <a:pt x="27349" y="81654"/>
                    </a:lnTo>
                    <a:lnTo>
                      <a:pt x="27349" y="77593"/>
                    </a:lnTo>
                    <a:lnTo>
                      <a:pt x="27349" y="73082"/>
                    </a:lnTo>
                    <a:lnTo>
                      <a:pt x="27349" y="69924"/>
                    </a:lnTo>
                    <a:lnTo>
                      <a:pt x="27349" y="68571"/>
                    </a:lnTo>
                    <a:lnTo>
                      <a:pt x="19293" y="67669"/>
                    </a:lnTo>
                    <a:lnTo>
                      <a:pt x="11236" y="50526"/>
                    </a:lnTo>
                    <a:lnTo>
                      <a:pt x="6360" y="50526"/>
                    </a:lnTo>
                    <a:lnTo>
                      <a:pt x="0" y="35187"/>
                    </a:lnTo>
                    <a:lnTo>
                      <a:pt x="0" y="13533"/>
                    </a:lnTo>
                    <a:lnTo>
                      <a:pt x="3604" y="5413"/>
                    </a:lnTo>
                    <a:lnTo>
                      <a:pt x="424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70" name="Google Shape;3170;p124"/>
              <p:cNvSpPr/>
              <p:nvPr/>
            </p:nvSpPr>
            <p:spPr>
              <a:xfrm>
                <a:off x="5751512" y="1743075"/>
                <a:ext cx="914400" cy="487500"/>
              </a:xfrm>
              <a:custGeom>
                <a:avLst/>
                <a:gdLst/>
                <a:ahLst/>
                <a:cxnLst/>
                <a:rect l="l" t="t" r="r" b="b"/>
                <a:pathLst>
                  <a:path w="120000" h="120000" extrusionOk="0">
                    <a:moveTo>
                      <a:pt x="17083" y="0"/>
                    </a:moveTo>
                    <a:lnTo>
                      <a:pt x="94166" y="0"/>
                    </a:lnTo>
                    <a:lnTo>
                      <a:pt x="98541" y="16416"/>
                    </a:lnTo>
                    <a:lnTo>
                      <a:pt x="98541" y="43778"/>
                    </a:lnTo>
                    <a:lnTo>
                      <a:pt x="104166" y="56677"/>
                    </a:lnTo>
                    <a:lnTo>
                      <a:pt x="104166" y="70749"/>
                    </a:lnTo>
                    <a:lnTo>
                      <a:pt x="104791" y="71530"/>
                    </a:lnTo>
                    <a:lnTo>
                      <a:pt x="105416" y="73876"/>
                    </a:lnTo>
                    <a:lnTo>
                      <a:pt x="106666" y="76221"/>
                    </a:lnTo>
                    <a:lnTo>
                      <a:pt x="108333" y="78175"/>
                    </a:lnTo>
                    <a:lnTo>
                      <a:pt x="110000" y="78957"/>
                    </a:lnTo>
                    <a:lnTo>
                      <a:pt x="111041" y="78175"/>
                    </a:lnTo>
                    <a:lnTo>
                      <a:pt x="112083" y="77394"/>
                    </a:lnTo>
                    <a:lnTo>
                      <a:pt x="112708" y="77003"/>
                    </a:lnTo>
                    <a:lnTo>
                      <a:pt x="113125" y="75830"/>
                    </a:lnTo>
                    <a:lnTo>
                      <a:pt x="113750" y="75048"/>
                    </a:lnTo>
                    <a:lnTo>
                      <a:pt x="113750" y="74657"/>
                    </a:lnTo>
                    <a:lnTo>
                      <a:pt x="113958" y="73876"/>
                    </a:lnTo>
                    <a:lnTo>
                      <a:pt x="113958" y="73876"/>
                    </a:lnTo>
                    <a:lnTo>
                      <a:pt x="113958" y="73876"/>
                    </a:lnTo>
                    <a:lnTo>
                      <a:pt x="114166" y="74657"/>
                    </a:lnTo>
                    <a:lnTo>
                      <a:pt x="114375" y="75439"/>
                    </a:lnTo>
                    <a:lnTo>
                      <a:pt x="114791" y="76221"/>
                    </a:lnTo>
                    <a:lnTo>
                      <a:pt x="115000" y="77394"/>
                    </a:lnTo>
                    <a:lnTo>
                      <a:pt x="115208" y="77785"/>
                    </a:lnTo>
                    <a:lnTo>
                      <a:pt x="115833" y="78957"/>
                    </a:lnTo>
                    <a:lnTo>
                      <a:pt x="116041" y="79739"/>
                    </a:lnTo>
                    <a:lnTo>
                      <a:pt x="116250" y="79739"/>
                    </a:lnTo>
                    <a:lnTo>
                      <a:pt x="116458" y="79739"/>
                    </a:lnTo>
                    <a:lnTo>
                      <a:pt x="116666" y="79739"/>
                    </a:lnTo>
                    <a:lnTo>
                      <a:pt x="116666" y="78957"/>
                    </a:lnTo>
                    <a:lnTo>
                      <a:pt x="116666" y="69185"/>
                    </a:lnTo>
                    <a:lnTo>
                      <a:pt x="120000" y="70749"/>
                    </a:lnTo>
                    <a:lnTo>
                      <a:pt x="120000" y="79739"/>
                    </a:lnTo>
                    <a:lnTo>
                      <a:pt x="117500" y="83257"/>
                    </a:lnTo>
                    <a:lnTo>
                      <a:pt x="114791" y="83257"/>
                    </a:lnTo>
                    <a:lnTo>
                      <a:pt x="112708" y="91465"/>
                    </a:lnTo>
                    <a:lnTo>
                      <a:pt x="95208" y="91465"/>
                    </a:lnTo>
                    <a:lnTo>
                      <a:pt x="95208" y="119999"/>
                    </a:lnTo>
                    <a:lnTo>
                      <a:pt x="73333" y="119999"/>
                    </a:lnTo>
                    <a:lnTo>
                      <a:pt x="73333" y="91465"/>
                    </a:lnTo>
                    <a:lnTo>
                      <a:pt x="48541" y="89511"/>
                    </a:lnTo>
                    <a:lnTo>
                      <a:pt x="48541" y="81693"/>
                    </a:lnTo>
                    <a:lnTo>
                      <a:pt x="48541" y="80912"/>
                    </a:lnTo>
                    <a:lnTo>
                      <a:pt x="47916" y="78175"/>
                    </a:lnTo>
                    <a:lnTo>
                      <a:pt x="47500" y="75439"/>
                    </a:lnTo>
                    <a:lnTo>
                      <a:pt x="46666" y="73485"/>
                    </a:lnTo>
                    <a:lnTo>
                      <a:pt x="45208" y="72703"/>
                    </a:lnTo>
                    <a:lnTo>
                      <a:pt x="43333" y="71921"/>
                    </a:lnTo>
                    <a:lnTo>
                      <a:pt x="40833" y="71921"/>
                    </a:lnTo>
                    <a:lnTo>
                      <a:pt x="38541" y="71530"/>
                    </a:lnTo>
                    <a:lnTo>
                      <a:pt x="36250" y="71140"/>
                    </a:lnTo>
                    <a:lnTo>
                      <a:pt x="34375" y="71140"/>
                    </a:lnTo>
                    <a:lnTo>
                      <a:pt x="33750" y="70749"/>
                    </a:lnTo>
                    <a:lnTo>
                      <a:pt x="33750" y="58241"/>
                    </a:lnTo>
                    <a:lnTo>
                      <a:pt x="24583" y="44169"/>
                    </a:lnTo>
                    <a:lnTo>
                      <a:pt x="17916" y="44169"/>
                    </a:lnTo>
                    <a:lnTo>
                      <a:pt x="13125" y="35570"/>
                    </a:lnTo>
                    <a:lnTo>
                      <a:pt x="13125" y="26188"/>
                    </a:lnTo>
                    <a:lnTo>
                      <a:pt x="7708" y="18762"/>
                    </a:lnTo>
                    <a:lnTo>
                      <a:pt x="2291" y="17589"/>
                    </a:lnTo>
                    <a:lnTo>
                      <a:pt x="0" y="2736"/>
                    </a:lnTo>
                    <a:lnTo>
                      <a:pt x="13125" y="2736"/>
                    </a:lnTo>
                    <a:lnTo>
                      <a:pt x="1708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71" name="Google Shape;3171;p124"/>
              <p:cNvSpPr/>
              <p:nvPr/>
            </p:nvSpPr>
            <p:spPr>
              <a:xfrm>
                <a:off x="5519737" y="1246187"/>
                <a:ext cx="982800" cy="507900"/>
              </a:xfrm>
              <a:custGeom>
                <a:avLst/>
                <a:gdLst/>
                <a:ahLst/>
                <a:cxnLst/>
                <a:rect l="l" t="t" r="r" b="b"/>
                <a:pathLst>
                  <a:path w="120000" h="120000" extrusionOk="0">
                    <a:moveTo>
                      <a:pt x="3101" y="0"/>
                    </a:moveTo>
                    <a:lnTo>
                      <a:pt x="40516" y="0"/>
                    </a:lnTo>
                    <a:lnTo>
                      <a:pt x="54281" y="4500"/>
                    </a:lnTo>
                    <a:lnTo>
                      <a:pt x="60484" y="21375"/>
                    </a:lnTo>
                    <a:lnTo>
                      <a:pt x="60484" y="31500"/>
                    </a:lnTo>
                    <a:lnTo>
                      <a:pt x="97318" y="31500"/>
                    </a:lnTo>
                    <a:lnTo>
                      <a:pt x="113990" y="64500"/>
                    </a:lnTo>
                    <a:lnTo>
                      <a:pt x="113990" y="72000"/>
                    </a:lnTo>
                    <a:lnTo>
                      <a:pt x="108949" y="72000"/>
                    </a:lnTo>
                    <a:lnTo>
                      <a:pt x="106429" y="61125"/>
                    </a:lnTo>
                    <a:lnTo>
                      <a:pt x="99644" y="57375"/>
                    </a:lnTo>
                    <a:lnTo>
                      <a:pt x="100226" y="72000"/>
                    </a:lnTo>
                    <a:lnTo>
                      <a:pt x="106429" y="86250"/>
                    </a:lnTo>
                    <a:lnTo>
                      <a:pt x="108949" y="86250"/>
                    </a:lnTo>
                    <a:lnTo>
                      <a:pt x="113990" y="77250"/>
                    </a:lnTo>
                    <a:lnTo>
                      <a:pt x="115928" y="86250"/>
                    </a:lnTo>
                    <a:lnTo>
                      <a:pt x="115928" y="96000"/>
                    </a:lnTo>
                    <a:lnTo>
                      <a:pt x="116316" y="98250"/>
                    </a:lnTo>
                    <a:lnTo>
                      <a:pt x="117092" y="101250"/>
                    </a:lnTo>
                    <a:lnTo>
                      <a:pt x="118061" y="103875"/>
                    </a:lnTo>
                    <a:lnTo>
                      <a:pt x="118836" y="106500"/>
                    </a:lnTo>
                    <a:lnTo>
                      <a:pt x="119418" y="109125"/>
                    </a:lnTo>
                    <a:lnTo>
                      <a:pt x="120000" y="109500"/>
                    </a:lnTo>
                    <a:lnTo>
                      <a:pt x="118061" y="117375"/>
                    </a:lnTo>
                    <a:lnTo>
                      <a:pt x="44200" y="117375"/>
                    </a:lnTo>
                    <a:lnTo>
                      <a:pt x="40516" y="120000"/>
                    </a:lnTo>
                    <a:lnTo>
                      <a:pt x="28303" y="120000"/>
                    </a:lnTo>
                    <a:lnTo>
                      <a:pt x="24232" y="117375"/>
                    </a:lnTo>
                    <a:lnTo>
                      <a:pt x="24426" y="117375"/>
                    </a:lnTo>
                    <a:lnTo>
                      <a:pt x="24232" y="116625"/>
                    </a:lnTo>
                    <a:lnTo>
                      <a:pt x="24038" y="116625"/>
                    </a:lnTo>
                    <a:lnTo>
                      <a:pt x="23457" y="116250"/>
                    </a:lnTo>
                    <a:lnTo>
                      <a:pt x="21906" y="114000"/>
                    </a:lnTo>
                    <a:lnTo>
                      <a:pt x="19579" y="110625"/>
                    </a:lnTo>
                    <a:lnTo>
                      <a:pt x="17447" y="107250"/>
                    </a:lnTo>
                    <a:lnTo>
                      <a:pt x="15315" y="102375"/>
                    </a:lnTo>
                    <a:lnTo>
                      <a:pt x="13376" y="98250"/>
                    </a:lnTo>
                    <a:lnTo>
                      <a:pt x="11825" y="94500"/>
                    </a:lnTo>
                    <a:lnTo>
                      <a:pt x="10274" y="92250"/>
                    </a:lnTo>
                    <a:lnTo>
                      <a:pt x="9693" y="91125"/>
                    </a:lnTo>
                    <a:lnTo>
                      <a:pt x="8917" y="89625"/>
                    </a:lnTo>
                    <a:lnTo>
                      <a:pt x="7948" y="87375"/>
                    </a:lnTo>
                    <a:lnTo>
                      <a:pt x="6785" y="84375"/>
                    </a:lnTo>
                    <a:lnTo>
                      <a:pt x="5234" y="81375"/>
                    </a:lnTo>
                    <a:lnTo>
                      <a:pt x="4071" y="78375"/>
                    </a:lnTo>
                    <a:lnTo>
                      <a:pt x="3489" y="76500"/>
                    </a:lnTo>
                    <a:lnTo>
                      <a:pt x="3101" y="75750"/>
                    </a:lnTo>
                    <a:lnTo>
                      <a:pt x="3101" y="67125"/>
                    </a:lnTo>
                    <a:lnTo>
                      <a:pt x="387" y="67125"/>
                    </a:lnTo>
                    <a:lnTo>
                      <a:pt x="0" y="46500"/>
                    </a:lnTo>
                    <a:lnTo>
                      <a:pt x="387" y="46125"/>
                    </a:lnTo>
                    <a:lnTo>
                      <a:pt x="1357" y="44250"/>
                    </a:lnTo>
                    <a:lnTo>
                      <a:pt x="2132" y="42000"/>
                    </a:lnTo>
                    <a:lnTo>
                      <a:pt x="3683" y="39375"/>
                    </a:lnTo>
                    <a:lnTo>
                      <a:pt x="4652" y="36000"/>
                    </a:lnTo>
                    <a:lnTo>
                      <a:pt x="5621" y="33375"/>
                    </a:lnTo>
                    <a:lnTo>
                      <a:pt x="5815" y="30000"/>
                    </a:lnTo>
                    <a:lnTo>
                      <a:pt x="5621" y="25875"/>
                    </a:lnTo>
                    <a:lnTo>
                      <a:pt x="5040" y="21750"/>
                    </a:lnTo>
                    <a:lnTo>
                      <a:pt x="4458" y="17625"/>
                    </a:lnTo>
                    <a:lnTo>
                      <a:pt x="3877" y="13875"/>
                    </a:lnTo>
                    <a:lnTo>
                      <a:pt x="3489" y="11625"/>
                    </a:lnTo>
                    <a:lnTo>
                      <a:pt x="3101" y="10500"/>
                    </a:lnTo>
                    <a:lnTo>
                      <a:pt x="3101"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72" name="Google Shape;3172;p124"/>
              <p:cNvSpPr/>
              <p:nvPr/>
            </p:nvSpPr>
            <p:spPr>
              <a:xfrm>
                <a:off x="5851525" y="1000125"/>
                <a:ext cx="651000" cy="379500"/>
              </a:xfrm>
              <a:custGeom>
                <a:avLst/>
                <a:gdLst/>
                <a:ahLst/>
                <a:cxnLst/>
                <a:rect l="l" t="t" r="r" b="b"/>
                <a:pathLst>
                  <a:path w="120000" h="120000" extrusionOk="0">
                    <a:moveTo>
                      <a:pt x="69365" y="0"/>
                    </a:moveTo>
                    <a:lnTo>
                      <a:pt x="69365" y="24100"/>
                    </a:lnTo>
                    <a:lnTo>
                      <a:pt x="85756" y="50711"/>
                    </a:lnTo>
                    <a:lnTo>
                      <a:pt x="86341" y="51213"/>
                    </a:lnTo>
                    <a:lnTo>
                      <a:pt x="88390" y="52719"/>
                    </a:lnTo>
                    <a:lnTo>
                      <a:pt x="90731" y="55230"/>
                    </a:lnTo>
                    <a:lnTo>
                      <a:pt x="93365" y="56736"/>
                    </a:lnTo>
                    <a:lnTo>
                      <a:pt x="95121" y="59246"/>
                    </a:lnTo>
                    <a:lnTo>
                      <a:pt x="96585" y="61255"/>
                    </a:lnTo>
                    <a:lnTo>
                      <a:pt x="97756" y="61757"/>
                    </a:lnTo>
                    <a:lnTo>
                      <a:pt x="99804" y="62259"/>
                    </a:lnTo>
                    <a:lnTo>
                      <a:pt x="101560" y="61757"/>
                    </a:lnTo>
                    <a:lnTo>
                      <a:pt x="103317" y="61255"/>
                    </a:lnTo>
                    <a:lnTo>
                      <a:pt x="104195" y="61255"/>
                    </a:lnTo>
                    <a:lnTo>
                      <a:pt x="104195" y="67280"/>
                    </a:lnTo>
                    <a:lnTo>
                      <a:pt x="113853" y="67280"/>
                    </a:lnTo>
                    <a:lnTo>
                      <a:pt x="117365" y="53221"/>
                    </a:lnTo>
                    <a:lnTo>
                      <a:pt x="120000" y="67280"/>
                    </a:lnTo>
                    <a:lnTo>
                      <a:pt x="119121" y="67782"/>
                    </a:lnTo>
                    <a:lnTo>
                      <a:pt x="118243" y="70292"/>
                    </a:lnTo>
                    <a:lnTo>
                      <a:pt x="117073" y="72803"/>
                    </a:lnTo>
                    <a:lnTo>
                      <a:pt x="115902" y="76820"/>
                    </a:lnTo>
                    <a:lnTo>
                      <a:pt x="115609" y="80836"/>
                    </a:lnTo>
                    <a:lnTo>
                      <a:pt x="115317" y="84853"/>
                    </a:lnTo>
                    <a:lnTo>
                      <a:pt x="114146" y="88368"/>
                    </a:lnTo>
                    <a:lnTo>
                      <a:pt x="112097" y="91882"/>
                    </a:lnTo>
                    <a:lnTo>
                      <a:pt x="110341" y="95397"/>
                    </a:lnTo>
                    <a:lnTo>
                      <a:pt x="108878" y="96903"/>
                    </a:lnTo>
                    <a:lnTo>
                      <a:pt x="108000" y="98410"/>
                    </a:lnTo>
                    <a:lnTo>
                      <a:pt x="98341" y="103430"/>
                    </a:lnTo>
                    <a:lnTo>
                      <a:pt x="91902" y="91882"/>
                    </a:lnTo>
                    <a:lnTo>
                      <a:pt x="95707" y="85857"/>
                    </a:lnTo>
                    <a:lnTo>
                      <a:pt x="105073" y="88870"/>
                    </a:lnTo>
                    <a:lnTo>
                      <a:pt x="108878" y="82845"/>
                    </a:lnTo>
                    <a:lnTo>
                      <a:pt x="102439" y="77322"/>
                    </a:lnTo>
                    <a:lnTo>
                      <a:pt x="101268" y="76820"/>
                    </a:lnTo>
                    <a:lnTo>
                      <a:pt x="98634" y="75815"/>
                    </a:lnTo>
                    <a:lnTo>
                      <a:pt x="95707" y="75815"/>
                    </a:lnTo>
                    <a:lnTo>
                      <a:pt x="92487" y="76820"/>
                    </a:lnTo>
                    <a:lnTo>
                      <a:pt x="90439" y="79330"/>
                    </a:lnTo>
                    <a:lnTo>
                      <a:pt x="89268" y="82845"/>
                    </a:lnTo>
                    <a:lnTo>
                      <a:pt x="88390" y="87866"/>
                    </a:lnTo>
                    <a:lnTo>
                      <a:pt x="87512" y="92887"/>
                    </a:lnTo>
                    <a:lnTo>
                      <a:pt x="86341" y="98410"/>
                    </a:lnTo>
                    <a:lnTo>
                      <a:pt x="86048" y="101422"/>
                    </a:lnTo>
                    <a:lnTo>
                      <a:pt x="85756" y="103430"/>
                    </a:lnTo>
                    <a:lnTo>
                      <a:pt x="85756" y="120000"/>
                    </a:lnTo>
                    <a:lnTo>
                      <a:pt x="30146" y="120000"/>
                    </a:lnTo>
                    <a:lnTo>
                      <a:pt x="30146" y="106443"/>
                    </a:lnTo>
                    <a:lnTo>
                      <a:pt x="20780" y="83849"/>
                    </a:lnTo>
                    <a:lnTo>
                      <a:pt x="0" y="77824"/>
                    </a:lnTo>
                    <a:lnTo>
                      <a:pt x="0" y="5020"/>
                    </a:lnTo>
                    <a:lnTo>
                      <a:pt x="62048" y="5020"/>
                    </a:lnTo>
                    <a:lnTo>
                      <a:pt x="6936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73" name="Google Shape;3173;p124"/>
              <p:cNvSpPr/>
              <p:nvPr/>
            </p:nvSpPr>
            <p:spPr>
              <a:xfrm>
                <a:off x="5321300" y="207962"/>
                <a:ext cx="944700" cy="807900"/>
              </a:xfrm>
              <a:custGeom>
                <a:avLst/>
                <a:gdLst/>
                <a:ahLst/>
                <a:cxnLst/>
                <a:rect l="l" t="t" r="r" b="b"/>
                <a:pathLst>
                  <a:path w="120000" h="120000" extrusionOk="0">
                    <a:moveTo>
                      <a:pt x="63126" y="0"/>
                    </a:moveTo>
                    <a:lnTo>
                      <a:pt x="82487" y="0"/>
                    </a:lnTo>
                    <a:lnTo>
                      <a:pt x="86924" y="7544"/>
                    </a:lnTo>
                    <a:lnTo>
                      <a:pt x="86924" y="14381"/>
                    </a:lnTo>
                    <a:lnTo>
                      <a:pt x="87126" y="14381"/>
                    </a:lnTo>
                    <a:lnTo>
                      <a:pt x="87327" y="14381"/>
                    </a:lnTo>
                    <a:lnTo>
                      <a:pt x="87932" y="14616"/>
                    </a:lnTo>
                    <a:lnTo>
                      <a:pt x="88739" y="15088"/>
                    </a:lnTo>
                    <a:lnTo>
                      <a:pt x="89142" y="15795"/>
                    </a:lnTo>
                    <a:lnTo>
                      <a:pt x="89747" y="16738"/>
                    </a:lnTo>
                    <a:lnTo>
                      <a:pt x="89949" y="17445"/>
                    </a:lnTo>
                    <a:lnTo>
                      <a:pt x="90151" y="19332"/>
                    </a:lnTo>
                    <a:lnTo>
                      <a:pt x="90957" y="21218"/>
                    </a:lnTo>
                    <a:lnTo>
                      <a:pt x="91966" y="23339"/>
                    </a:lnTo>
                    <a:lnTo>
                      <a:pt x="92571" y="24990"/>
                    </a:lnTo>
                    <a:lnTo>
                      <a:pt x="93176" y="26404"/>
                    </a:lnTo>
                    <a:lnTo>
                      <a:pt x="93378" y="27111"/>
                    </a:lnTo>
                    <a:lnTo>
                      <a:pt x="93378" y="31827"/>
                    </a:lnTo>
                    <a:lnTo>
                      <a:pt x="100436" y="37249"/>
                    </a:lnTo>
                    <a:lnTo>
                      <a:pt x="100436" y="42200"/>
                    </a:lnTo>
                    <a:lnTo>
                      <a:pt x="104873" y="42200"/>
                    </a:lnTo>
                    <a:lnTo>
                      <a:pt x="104873" y="46915"/>
                    </a:lnTo>
                    <a:lnTo>
                      <a:pt x="100436" y="46915"/>
                    </a:lnTo>
                    <a:lnTo>
                      <a:pt x="100840" y="54459"/>
                    </a:lnTo>
                    <a:lnTo>
                      <a:pt x="101042" y="54695"/>
                    </a:lnTo>
                    <a:lnTo>
                      <a:pt x="101647" y="55874"/>
                    </a:lnTo>
                    <a:lnTo>
                      <a:pt x="102050" y="57288"/>
                    </a:lnTo>
                    <a:lnTo>
                      <a:pt x="102655" y="58939"/>
                    </a:lnTo>
                    <a:lnTo>
                      <a:pt x="102857" y="60353"/>
                    </a:lnTo>
                    <a:lnTo>
                      <a:pt x="102655" y="62239"/>
                    </a:lnTo>
                    <a:lnTo>
                      <a:pt x="102857" y="63889"/>
                    </a:lnTo>
                    <a:lnTo>
                      <a:pt x="103058" y="65068"/>
                    </a:lnTo>
                    <a:lnTo>
                      <a:pt x="103058" y="65304"/>
                    </a:lnTo>
                    <a:lnTo>
                      <a:pt x="104873" y="61060"/>
                    </a:lnTo>
                    <a:lnTo>
                      <a:pt x="104873" y="89115"/>
                    </a:lnTo>
                    <a:lnTo>
                      <a:pt x="108705" y="89115"/>
                    </a:lnTo>
                    <a:lnTo>
                      <a:pt x="111932" y="92180"/>
                    </a:lnTo>
                    <a:lnTo>
                      <a:pt x="117176" y="92180"/>
                    </a:lnTo>
                    <a:lnTo>
                      <a:pt x="112739" y="98310"/>
                    </a:lnTo>
                    <a:lnTo>
                      <a:pt x="113344" y="101375"/>
                    </a:lnTo>
                    <a:lnTo>
                      <a:pt x="110722" y="101375"/>
                    </a:lnTo>
                    <a:lnTo>
                      <a:pt x="111932" y="107976"/>
                    </a:lnTo>
                    <a:lnTo>
                      <a:pt x="120000" y="117642"/>
                    </a:lnTo>
                    <a:lnTo>
                      <a:pt x="115159" y="117642"/>
                    </a:lnTo>
                    <a:lnTo>
                      <a:pt x="110117" y="120000"/>
                    </a:lnTo>
                    <a:lnTo>
                      <a:pt x="67361" y="120000"/>
                    </a:lnTo>
                    <a:lnTo>
                      <a:pt x="67361" y="82750"/>
                    </a:lnTo>
                    <a:lnTo>
                      <a:pt x="40739" y="82750"/>
                    </a:lnTo>
                    <a:lnTo>
                      <a:pt x="40537" y="83693"/>
                    </a:lnTo>
                    <a:lnTo>
                      <a:pt x="40537" y="86051"/>
                    </a:lnTo>
                    <a:lnTo>
                      <a:pt x="40537" y="89115"/>
                    </a:lnTo>
                    <a:lnTo>
                      <a:pt x="40537" y="92652"/>
                    </a:lnTo>
                    <a:lnTo>
                      <a:pt x="40537" y="95952"/>
                    </a:lnTo>
                    <a:lnTo>
                      <a:pt x="40537" y="98546"/>
                    </a:lnTo>
                    <a:lnTo>
                      <a:pt x="40739" y="99724"/>
                    </a:lnTo>
                    <a:lnTo>
                      <a:pt x="39731" y="99960"/>
                    </a:lnTo>
                    <a:lnTo>
                      <a:pt x="37512" y="99960"/>
                    </a:lnTo>
                    <a:lnTo>
                      <a:pt x="34084" y="99960"/>
                    </a:lnTo>
                    <a:lnTo>
                      <a:pt x="29848" y="99960"/>
                    </a:lnTo>
                    <a:lnTo>
                      <a:pt x="25210" y="99960"/>
                    </a:lnTo>
                    <a:lnTo>
                      <a:pt x="20571" y="99960"/>
                    </a:lnTo>
                    <a:lnTo>
                      <a:pt x="16134" y="99724"/>
                    </a:lnTo>
                    <a:lnTo>
                      <a:pt x="12705" y="99724"/>
                    </a:lnTo>
                    <a:lnTo>
                      <a:pt x="9882" y="99724"/>
                    </a:lnTo>
                    <a:lnTo>
                      <a:pt x="8672" y="99724"/>
                    </a:lnTo>
                    <a:lnTo>
                      <a:pt x="8067" y="99017"/>
                    </a:lnTo>
                    <a:lnTo>
                      <a:pt x="7058" y="97367"/>
                    </a:lnTo>
                    <a:lnTo>
                      <a:pt x="6453" y="95009"/>
                    </a:lnTo>
                    <a:lnTo>
                      <a:pt x="5445" y="92652"/>
                    </a:lnTo>
                    <a:lnTo>
                      <a:pt x="4638" y="90766"/>
                    </a:lnTo>
                    <a:lnTo>
                      <a:pt x="4235" y="88880"/>
                    </a:lnTo>
                    <a:lnTo>
                      <a:pt x="3831" y="88408"/>
                    </a:lnTo>
                    <a:lnTo>
                      <a:pt x="3831" y="79921"/>
                    </a:lnTo>
                    <a:lnTo>
                      <a:pt x="0" y="77092"/>
                    </a:lnTo>
                    <a:lnTo>
                      <a:pt x="0" y="65304"/>
                    </a:lnTo>
                    <a:lnTo>
                      <a:pt x="4638" y="62475"/>
                    </a:lnTo>
                    <a:lnTo>
                      <a:pt x="4638" y="7544"/>
                    </a:lnTo>
                    <a:lnTo>
                      <a:pt x="70789" y="7544"/>
                    </a:lnTo>
                    <a:lnTo>
                      <a:pt x="63529" y="4479"/>
                    </a:lnTo>
                    <a:lnTo>
                      <a:pt x="63126"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3174" name="Google Shape;3174;p124"/>
              <p:cNvSpPr/>
              <p:nvPr/>
            </p:nvSpPr>
            <p:spPr>
              <a:xfrm>
                <a:off x="4770437" y="647700"/>
                <a:ext cx="1081200" cy="614400"/>
              </a:xfrm>
              <a:custGeom>
                <a:avLst/>
                <a:gdLst/>
                <a:ahLst/>
                <a:cxnLst/>
                <a:rect l="l" t="t" r="r" b="b"/>
                <a:pathLst>
                  <a:path w="120000" h="120000" extrusionOk="0">
                    <a:moveTo>
                      <a:pt x="39118" y="0"/>
                    </a:moveTo>
                    <a:lnTo>
                      <a:pt x="61145" y="0"/>
                    </a:lnTo>
                    <a:lnTo>
                      <a:pt x="61145" y="15503"/>
                    </a:lnTo>
                    <a:lnTo>
                      <a:pt x="64493" y="19224"/>
                    </a:lnTo>
                    <a:lnTo>
                      <a:pt x="64493" y="30387"/>
                    </a:lnTo>
                    <a:lnTo>
                      <a:pt x="64845" y="31007"/>
                    </a:lnTo>
                    <a:lnTo>
                      <a:pt x="65198" y="33488"/>
                    </a:lnTo>
                    <a:lnTo>
                      <a:pt x="65903" y="35968"/>
                    </a:lnTo>
                    <a:lnTo>
                      <a:pt x="66784" y="39069"/>
                    </a:lnTo>
                    <a:lnTo>
                      <a:pt x="67312" y="42170"/>
                    </a:lnTo>
                    <a:lnTo>
                      <a:pt x="68193" y="44341"/>
                    </a:lnTo>
                    <a:lnTo>
                      <a:pt x="68722" y="45271"/>
                    </a:lnTo>
                    <a:lnTo>
                      <a:pt x="69779" y="45271"/>
                    </a:lnTo>
                    <a:lnTo>
                      <a:pt x="72246" y="45271"/>
                    </a:lnTo>
                    <a:lnTo>
                      <a:pt x="75242" y="45271"/>
                    </a:lnTo>
                    <a:lnTo>
                      <a:pt x="79118" y="45581"/>
                    </a:lnTo>
                    <a:lnTo>
                      <a:pt x="83171" y="45581"/>
                    </a:lnTo>
                    <a:lnTo>
                      <a:pt x="87224" y="45581"/>
                    </a:lnTo>
                    <a:lnTo>
                      <a:pt x="90925" y="45581"/>
                    </a:lnTo>
                    <a:lnTo>
                      <a:pt x="93920" y="45581"/>
                    </a:lnTo>
                    <a:lnTo>
                      <a:pt x="95859" y="45581"/>
                    </a:lnTo>
                    <a:lnTo>
                      <a:pt x="96740" y="45271"/>
                    </a:lnTo>
                    <a:lnTo>
                      <a:pt x="96563" y="43720"/>
                    </a:lnTo>
                    <a:lnTo>
                      <a:pt x="96563" y="40310"/>
                    </a:lnTo>
                    <a:lnTo>
                      <a:pt x="96563" y="35968"/>
                    </a:lnTo>
                    <a:lnTo>
                      <a:pt x="96563" y="31317"/>
                    </a:lnTo>
                    <a:lnTo>
                      <a:pt x="96563" y="27286"/>
                    </a:lnTo>
                    <a:lnTo>
                      <a:pt x="96563" y="24186"/>
                    </a:lnTo>
                    <a:lnTo>
                      <a:pt x="96740" y="22945"/>
                    </a:lnTo>
                    <a:lnTo>
                      <a:pt x="120000" y="22945"/>
                    </a:lnTo>
                    <a:lnTo>
                      <a:pt x="120000" y="116899"/>
                    </a:lnTo>
                    <a:lnTo>
                      <a:pt x="85991" y="116899"/>
                    </a:lnTo>
                    <a:lnTo>
                      <a:pt x="56387" y="115658"/>
                    </a:lnTo>
                    <a:lnTo>
                      <a:pt x="53920" y="120000"/>
                    </a:lnTo>
                    <a:lnTo>
                      <a:pt x="30837" y="120000"/>
                    </a:lnTo>
                    <a:lnTo>
                      <a:pt x="14977" y="95813"/>
                    </a:lnTo>
                    <a:lnTo>
                      <a:pt x="2466" y="95813"/>
                    </a:lnTo>
                    <a:lnTo>
                      <a:pt x="0" y="73178"/>
                    </a:lnTo>
                    <a:lnTo>
                      <a:pt x="2819" y="66976"/>
                    </a:lnTo>
                    <a:lnTo>
                      <a:pt x="2643" y="65736"/>
                    </a:lnTo>
                    <a:lnTo>
                      <a:pt x="2643" y="63565"/>
                    </a:lnTo>
                    <a:lnTo>
                      <a:pt x="2466" y="60465"/>
                    </a:lnTo>
                    <a:lnTo>
                      <a:pt x="2290" y="56744"/>
                    </a:lnTo>
                    <a:lnTo>
                      <a:pt x="2290" y="53333"/>
                    </a:lnTo>
                    <a:lnTo>
                      <a:pt x="2290" y="50542"/>
                    </a:lnTo>
                    <a:lnTo>
                      <a:pt x="2466" y="48682"/>
                    </a:lnTo>
                    <a:lnTo>
                      <a:pt x="2819" y="48372"/>
                    </a:lnTo>
                    <a:lnTo>
                      <a:pt x="3700" y="48682"/>
                    </a:lnTo>
                    <a:lnTo>
                      <a:pt x="5638" y="48682"/>
                    </a:lnTo>
                    <a:lnTo>
                      <a:pt x="8281" y="48372"/>
                    </a:lnTo>
                    <a:lnTo>
                      <a:pt x="10925" y="47751"/>
                    </a:lnTo>
                    <a:lnTo>
                      <a:pt x="13568" y="47131"/>
                    </a:lnTo>
                    <a:lnTo>
                      <a:pt x="15682" y="46201"/>
                    </a:lnTo>
                    <a:lnTo>
                      <a:pt x="17444" y="45891"/>
                    </a:lnTo>
                    <a:lnTo>
                      <a:pt x="17797" y="45581"/>
                    </a:lnTo>
                    <a:lnTo>
                      <a:pt x="18325" y="30697"/>
                    </a:lnTo>
                    <a:lnTo>
                      <a:pt x="27665" y="29147"/>
                    </a:lnTo>
                    <a:lnTo>
                      <a:pt x="27665" y="19534"/>
                    </a:lnTo>
                    <a:lnTo>
                      <a:pt x="39118"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cxnSp>
            <p:nvCxnSpPr>
              <p:cNvPr id="3175" name="Google Shape;3175;p124"/>
              <p:cNvCxnSpPr/>
              <p:nvPr/>
            </p:nvCxnSpPr>
            <p:spPr>
              <a:xfrm>
                <a:off x="5719762" y="1743075"/>
                <a:ext cx="0" cy="0"/>
              </a:xfrm>
              <a:prstGeom prst="straightConnector1">
                <a:avLst/>
              </a:prstGeom>
              <a:solidFill>
                <a:srgbClr val="A5A5A5"/>
              </a:solidFill>
              <a:ln w="9525" cap="flat" cmpd="sng">
                <a:solidFill>
                  <a:srgbClr val="FFFFFF"/>
                </a:solidFill>
                <a:prstDash val="solid"/>
                <a:round/>
                <a:headEnd type="none" w="sm" len="sm"/>
                <a:tailEnd type="none" w="sm" len="sm"/>
              </a:ln>
            </p:spPr>
          </p:cxnSp>
          <p:sp>
            <p:nvSpPr>
              <p:cNvPr id="3176" name="Google Shape;3176;p124"/>
              <p:cNvSpPr/>
              <p:nvPr/>
            </p:nvSpPr>
            <p:spPr>
              <a:xfrm>
                <a:off x="1987550" y="258762"/>
                <a:ext cx="3732300" cy="1484400"/>
              </a:xfrm>
              <a:custGeom>
                <a:avLst/>
                <a:gdLst/>
                <a:ahLst/>
                <a:cxnLst/>
                <a:rect l="l" t="t" r="r" b="b"/>
                <a:pathLst>
                  <a:path w="120000" h="120000" extrusionOk="0">
                    <a:moveTo>
                      <a:pt x="46652" y="61219"/>
                    </a:moveTo>
                    <a:lnTo>
                      <a:pt x="48132" y="63401"/>
                    </a:lnTo>
                    <a:lnTo>
                      <a:pt x="48490" y="66224"/>
                    </a:lnTo>
                    <a:lnTo>
                      <a:pt x="48285" y="68791"/>
                    </a:lnTo>
                    <a:lnTo>
                      <a:pt x="45835" y="68791"/>
                    </a:lnTo>
                    <a:lnTo>
                      <a:pt x="45172" y="65839"/>
                    </a:lnTo>
                    <a:lnTo>
                      <a:pt x="43692" y="65839"/>
                    </a:lnTo>
                    <a:lnTo>
                      <a:pt x="43692" y="73155"/>
                    </a:lnTo>
                    <a:lnTo>
                      <a:pt x="48132" y="73155"/>
                    </a:lnTo>
                    <a:lnTo>
                      <a:pt x="48643" y="88556"/>
                    </a:lnTo>
                    <a:lnTo>
                      <a:pt x="50888" y="88556"/>
                    </a:lnTo>
                    <a:lnTo>
                      <a:pt x="50888" y="91379"/>
                    </a:lnTo>
                    <a:lnTo>
                      <a:pt x="51450" y="93304"/>
                    </a:lnTo>
                    <a:lnTo>
                      <a:pt x="57626" y="93304"/>
                    </a:lnTo>
                    <a:lnTo>
                      <a:pt x="58239" y="91379"/>
                    </a:lnTo>
                    <a:lnTo>
                      <a:pt x="62322" y="93304"/>
                    </a:lnTo>
                    <a:lnTo>
                      <a:pt x="62220" y="92919"/>
                    </a:lnTo>
                    <a:lnTo>
                      <a:pt x="62067" y="92534"/>
                    </a:lnTo>
                    <a:lnTo>
                      <a:pt x="61965" y="91893"/>
                    </a:lnTo>
                    <a:lnTo>
                      <a:pt x="62016" y="90994"/>
                    </a:lnTo>
                    <a:lnTo>
                      <a:pt x="62322" y="90481"/>
                    </a:lnTo>
                    <a:lnTo>
                      <a:pt x="62781" y="89582"/>
                    </a:lnTo>
                    <a:lnTo>
                      <a:pt x="63343" y="88812"/>
                    </a:lnTo>
                    <a:lnTo>
                      <a:pt x="63904" y="87786"/>
                    </a:lnTo>
                    <a:lnTo>
                      <a:pt x="64415" y="86631"/>
                    </a:lnTo>
                    <a:lnTo>
                      <a:pt x="64772" y="85732"/>
                    </a:lnTo>
                    <a:lnTo>
                      <a:pt x="64976" y="85090"/>
                    </a:lnTo>
                    <a:lnTo>
                      <a:pt x="65078" y="84577"/>
                    </a:lnTo>
                    <a:lnTo>
                      <a:pt x="65435" y="84577"/>
                    </a:lnTo>
                    <a:lnTo>
                      <a:pt x="65844" y="84577"/>
                    </a:lnTo>
                    <a:lnTo>
                      <a:pt x="66405" y="84577"/>
                    </a:lnTo>
                    <a:lnTo>
                      <a:pt x="67120" y="84320"/>
                    </a:lnTo>
                    <a:lnTo>
                      <a:pt x="67783" y="83679"/>
                    </a:lnTo>
                    <a:lnTo>
                      <a:pt x="68345" y="83165"/>
                    </a:lnTo>
                    <a:lnTo>
                      <a:pt x="68804" y="82524"/>
                    </a:lnTo>
                    <a:lnTo>
                      <a:pt x="69059" y="82010"/>
                    </a:lnTo>
                    <a:lnTo>
                      <a:pt x="69111" y="81882"/>
                    </a:lnTo>
                    <a:lnTo>
                      <a:pt x="70744" y="82267"/>
                    </a:lnTo>
                    <a:lnTo>
                      <a:pt x="71407" y="79572"/>
                    </a:lnTo>
                    <a:lnTo>
                      <a:pt x="71407" y="71486"/>
                    </a:lnTo>
                    <a:lnTo>
                      <a:pt x="70693" y="69433"/>
                    </a:lnTo>
                    <a:lnTo>
                      <a:pt x="69774" y="71486"/>
                    </a:lnTo>
                    <a:lnTo>
                      <a:pt x="62832" y="71101"/>
                    </a:lnTo>
                    <a:lnTo>
                      <a:pt x="62220" y="69048"/>
                    </a:lnTo>
                    <a:lnTo>
                      <a:pt x="62016" y="62502"/>
                    </a:lnTo>
                    <a:lnTo>
                      <a:pt x="59413" y="62502"/>
                    </a:lnTo>
                    <a:lnTo>
                      <a:pt x="58953" y="61219"/>
                    </a:lnTo>
                    <a:lnTo>
                      <a:pt x="57524" y="61219"/>
                    </a:lnTo>
                    <a:lnTo>
                      <a:pt x="57524" y="70203"/>
                    </a:lnTo>
                    <a:lnTo>
                      <a:pt x="56605" y="69561"/>
                    </a:lnTo>
                    <a:lnTo>
                      <a:pt x="56299" y="66224"/>
                    </a:lnTo>
                    <a:lnTo>
                      <a:pt x="56299" y="62502"/>
                    </a:lnTo>
                    <a:lnTo>
                      <a:pt x="54206" y="61219"/>
                    </a:lnTo>
                    <a:lnTo>
                      <a:pt x="53543" y="64556"/>
                    </a:lnTo>
                    <a:lnTo>
                      <a:pt x="53543" y="64556"/>
                    </a:lnTo>
                    <a:lnTo>
                      <a:pt x="53543" y="64812"/>
                    </a:lnTo>
                    <a:lnTo>
                      <a:pt x="53543" y="64941"/>
                    </a:lnTo>
                    <a:lnTo>
                      <a:pt x="53441" y="65326"/>
                    </a:lnTo>
                    <a:lnTo>
                      <a:pt x="53390" y="65839"/>
                    </a:lnTo>
                    <a:lnTo>
                      <a:pt x="53339" y="65967"/>
                    </a:lnTo>
                    <a:lnTo>
                      <a:pt x="53287" y="66224"/>
                    </a:lnTo>
                    <a:lnTo>
                      <a:pt x="53083" y="66224"/>
                    </a:lnTo>
                    <a:lnTo>
                      <a:pt x="52318" y="66224"/>
                    </a:lnTo>
                    <a:lnTo>
                      <a:pt x="52011" y="66224"/>
                    </a:lnTo>
                    <a:lnTo>
                      <a:pt x="51909" y="66224"/>
                    </a:lnTo>
                    <a:lnTo>
                      <a:pt x="51399" y="64171"/>
                    </a:lnTo>
                    <a:lnTo>
                      <a:pt x="50582" y="64941"/>
                    </a:lnTo>
                    <a:lnTo>
                      <a:pt x="48796" y="61219"/>
                    </a:lnTo>
                    <a:lnTo>
                      <a:pt x="46652" y="61219"/>
                    </a:lnTo>
                    <a:close/>
                    <a:moveTo>
                      <a:pt x="57779" y="0"/>
                    </a:moveTo>
                    <a:lnTo>
                      <a:pt x="62220" y="0"/>
                    </a:lnTo>
                    <a:lnTo>
                      <a:pt x="63037" y="3208"/>
                    </a:lnTo>
                    <a:lnTo>
                      <a:pt x="63037" y="7443"/>
                    </a:lnTo>
                    <a:lnTo>
                      <a:pt x="62322" y="25026"/>
                    </a:lnTo>
                    <a:lnTo>
                      <a:pt x="63037" y="25026"/>
                    </a:lnTo>
                    <a:lnTo>
                      <a:pt x="64466" y="25925"/>
                    </a:lnTo>
                    <a:lnTo>
                      <a:pt x="65793" y="25155"/>
                    </a:lnTo>
                    <a:lnTo>
                      <a:pt x="66456" y="27593"/>
                    </a:lnTo>
                    <a:lnTo>
                      <a:pt x="66967" y="25540"/>
                    </a:lnTo>
                    <a:lnTo>
                      <a:pt x="70489" y="26310"/>
                    </a:lnTo>
                    <a:lnTo>
                      <a:pt x="70489" y="24256"/>
                    </a:lnTo>
                    <a:lnTo>
                      <a:pt x="73194" y="21689"/>
                    </a:lnTo>
                    <a:lnTo>
                      <a:pt x="73194" y="18481"/>
                    </a:lnTo>
                    <a:lnTo>
                      <a:pt x="72224" y="18224"/>
                    </a:lnTo>
                    <a:lnTo>
                      <a:pt x="70591" y="12834"/>
                    </a:lnTo>
                    <a:lnTo>
                      <a:pt x="71203" y="9882"/>
                    </a:lnTo>
                    <a:lnTo>
                      <a:pt x="74776" y="10267"/>
                    </a:lnTo>
                    <a:lnTo>
                      <a:pt x="74776" y="7957"/>
                    </a:lnTo>
                    <a:lnTo>
                      <a:pt x="75797" y="5903"/>
                    </a:lnTo>
                    <a:lnTo>
                      <a:pt x="76818" y="6160"/>
                    </a:lnTo>
                    <a:lnTo>
                      <a:pt x="76818" y="11165"/>
                    </a:lnTo>
                    <a:lnTo>
                      <a:pt x="76920" y="11165"/>
                    </a:lnTo>
                    <a:lnTo>
                      <a:pt x="77175" y="10909"/>
                    </a:lnTo>
                    <a:lnTo>
                      <a:pt x="77532" y="10780"/>
                    </a:lnTo>
                    <a:lnTo>
                      <a:pt x="77941" y="10780"/>
                    </a:lnTo>
                    <a:lnTo>
                      <a:pt x="78196" y="10909"/>
                    </a:lnTo>
                    <a:lnTo>
                      <a:pt x="78349" y="11422"/>
                    </a:lnTo>
                    <a:lnTo>
                      <a:pt x="78298" y="12064"/>
                    </a:lnTo>
                    <a:lnTo>
                      <a:pt x="78247" y="12962"/>
                    </a:lnTo>
                    <a:lnTo>
                      <a:pt x="78196" y="13989"/>
                    </a:lnTo>
                    <a:lnTo>
                      <a:pt x="78094" y="14887"/>
                    </a:lnTo>
                    <a:lnTo>
                      <a:pt x="78094" y="15529"/>
                    </a:lnTo>
                    <a:lnTo>
                      <a:pt x="78349" y="15657"/>
                    </a:lnTo>
                    <a:lnTo>
                      <a:pt x="78604" y="16042"/>
                    </a:lnTo>
                    <a:lnTo>
                      <a:pt x="78757" y="16812"/>
                    </a:lnTo>
                    <a:lnTo>
                      <a:pt x="78860" y="17582"/>
                    </a:lnTo>
                    <a:lnTo>
                      <a:pt x="78911" y="18481"/>
                    </a:lnTo>
                    <a:lnTo>
                      <a:pt x="78911" y="19379"/>
                    </a:lnTo>
                    <a:lnTo>
                      <a:pt x="78911" y="19636"/>
                    </a:lnTo>
                    <a:lnTo>
                      <a:pt x="80085" y="21689"/>
                    </a:lnTo>
                    <a:lnTo>
                      <a:pt x="80799" y="20919"/>
                    </a:lnTo>
                    <a:lnTo>
                      <a:pt x="80799" y="16941"/>
                    </a:lnTo>
                    <a:lnTo>
                      <a:pt x="83504" y="16427"/>
                    </a:lnTo>
                    <a:lnTo>
                      <a:pt x="83504" y="26310"/>
                    </a:lnTo>
                    <a:lnTo>
                      <a:pt x="84474" y="25796"/>
                    </a:lnTo>
                    <a:lnTo>
                      <a:pt x="86924" y="29133"/>
                    </a:lnTo>
                    <a:lnTo>
                      <a:pt x="87537" y="31443"/>
                    </a:lnTo>
                    <a:lnTo>
                      <a:pt x="100808" y="31443"/>
                    </a:lnTo>
                    <a:lnTo>
                      <a:pt x="97490" y="39529"/>
                    </a:lnTo>
                    <a:lnTo>
                      <a:pt x="97490" y="43508"/>
                    </a:lnTo>
                    <a:lnTo>
                      <a:pt x="94785" y="44149"/>
                    </a:lnTo>
                    <a:lnTo>
                      <a:pt x="94632" y="50310"/>
                    </a:lnTo>
                    <a:lnTo>
                      <a:pt x="94529" y="50438"/>
                    </a:lnTo>
                    <a:lnTo>
                      <a:pt x="94019" y="50566"/>
                    </a:lnTo>
                    <a:lnTo>
                      <a:pt x="93407" y="50951"/>
                    </a:lnTo>
                    <a:lnTo>
                      <a:pt x="92641" y="51208"/>
                    </a:lnTo>
                    <a:lnTo>
                      <a:pt x="91875" y="51465"/>
                    </a:lnTo>
                    <a:lnTo>
                      <a:pt x="91110" y="51593"/>
                    </a:lnTo>
                    <a:lnTo>
                      <a:pt x="90548" y="51593"/>
                    </a:lnTo>
                    <a:lnTo>
                      <a:pt x="90293" y="51465"/>
                    </a:lnTo>
                    <a:lnTo>
                      <a:pt x="90191" y="51593"/>
                    </a:lnTo>
                    <a:lnTo>
                      <a:pt x="90140" y="52363"/>
                    </a:lnTo>
                    <a:lnTo>
                      <a:pt x="90140" y="53518"/>
                    </a:lnTo>
                    <a:lnTo>
                      <a:pt x="90140" y="54930"/>
                    </a:lnTo>
                    <a:lnTo>
                      <a:pt x="90191" y="56470"/>
                    </a:lnTo>
                    <a:lnTo>
                      <a:pt x="90242" y="57754"/>
                    </a:lnTo>
                    <a:lnTo>
                      <a:pt x="90242" y="58652"/>
                    </a:lnTo>
                    <a:lnTo>
                      <a:pt x="90293" y="59165"/>
                    </a:lnTo>
                    <a:lnTo>
                      <a:pt x="89476" y="61732"/>
                    </a:lnTo>
                    <a:lnTo>
                      <a:pt x="90191" y="71101"/>
                    </a:lnTo>
                    <a:lnTo>
                      <a:pt x="93815" y="71101"/>
                    </a:lnTo>
                    <a:lnTo>
                      <a:pt x="98409" y="81112"/>
                    </a:lnTo>
                    <a:lnTo>
                      <a:pt x="105095" y="81112"/>
                    </a:lnTo>
                    <a:lnTo>
                      <a:pt x="105810" y="79315"/>
                    </a:lnTo>
                    <a:lnTo>
                      <a:pt x="114385" y="79828"/>
                    </a:lnTo>
                    <a:lnTo>
                      <a:pt x="114385" y="83422"/>
                    </a:lnTo>
                    <a:lnTo>
                      <a:pt x="114487" y="83807"/>
                    </a:lnTo>
                    <a:lnTo>
                      <a:pt x="114589" y="84577"/>
                    </a:lnTo>
                    <a:lnTo>
                      <a:pt x="114742" y="85860"/>
                    </a:lnTo>
                    <a:lnTo>
                      <a:pt x="114895" y="87272"/>
                    </a:lnTo>
                    <a:lnTo>
                      <a:pt x="115048" y="88684"/>
                    </a:lnTo>
                    <a:lnTo>
                      <a:pt x="115099" y="90096"/>
                    </a:lnTo>
                    <a:lnTo>
                      <a:pt x="115048" y="91251"/>
                    </a:lnTo>
                    <a:lnTo>
                      <a:pt x="114793" y="92149"/>
                    </a:lnTo>
                    <a:lnTo>
                      <a:pt x="114538" y="93304"/>
                    </a:lnTo>
                    <a:lnTo>
                      <a:pt x="114130" y="94203"/>
                    </a:lnTo>
                    <a:lnTo>
                      <a:pt x="113925" y="94973"/>
                    </a:lnTo>
                    <a:lnTo>
                      <a:pt x="113670" y="95614"/>
                    </a:lnTo>
                    <a:lnTo>
                      <a:pt x="113568" y="95743"/>
                    </a:lnTo>
                    <a:lnTo>
                      <a:pt x="113670" y="102802"/>
                    </a:lnTo>
                    <a:lnTo>
                      <a:pt x="114385" y="102802"/>
                    </a:lnTo>
                    <a:lnTo>
                      <a:pt x="114385" y="105754"/>
                    </a:lnTo>
                    <a:lnTo>
                      <a:pt x="114487" y="106010"/>
                    </a:lnTo>
                    <a:lnTo>
                      <a:pt x="114640" y="106652"/>
                    </a:lnTo>
                    <a:lnTo>
                      <a:pt x="114946" y="107679"/>
                    </a:lnTo>
                    <a:lnTo>
                      <a:pt x="115355" y="108705"/>
                    </a:lnTo>
                    <a:lnTo>
                      <a:pt x="115661" y="109732"/>
                    </a:lnTo>
                    <a:lnTo>
                      <a:pt x="115916" y="110502"/>
                    </a:lnTo>
                    <a:lnTo>
                      <a:pt x="116120" y="111016"/>
                    </a:lnTo>
                    <a:lnTo>
                      <a:pt x="116273" y="111401"/>
                    </a:lnTo>
                    <a:lnTo>
                      <a:pt x="116682" y="112171"/>
                    </a:lnTo>
                    <a:lnTo>
                      <a:pt x="117090" y="113454"/>
                    </a:lnTo>
                    <a:lnTo>
                      <a:pt x="117601" y="114866"/>
                    </a:lnTo>
                    <a:lnTo>
                      <a:pt x="118162" y="116534"/>
                    </a:lnTo>
                    <a:lnTo>
                      <a:pt x="118723" y="117689"/>
                    </a:lnTo>
                    <a:lnTo>
                      <a:pt x="119336" y="118844"/>
                    </a:lnTo>
                    <a:lnTo>
                      <a:pt x="119744" y="119614"/>
                    </a:lnTo>
                    <a:lnTo>
                      <a:pt x="119897" y="119743"/>
                    </a:lnTo>
                    <a:lnTo>
                      <a:pt x="119948" y="119743"/>
                    </a:lnTo>
                    <a:lnTo>
                      <a:pt x="120000" y="120000"/>
                    </a:lnTo>
                    <a:lnTo>
                      <a:pt x="119489" y="120000"/>
                    </a:lnTo>
                    <a:lnTo>
                      <a:pt x="118570" y="120000"/>
                    </a:lnTo>
                    <a:lnTo>
                      <a:pt x="114079" y="120000"/>
                    </a:lnTo>
                    <a:lnTo>
                      <a:pt x="112139" y="120000"/>
                    </a:lnTo>
                    <a:lnTo>
                      <a:pt x="110148" y="120000"/>
                    </a:lnTo>
                    <a:lnTo>
                      <a:pt x="106065" y="120000"/>
                    </a:lnTo>
                    <a:lnTo>
                      <a:pt x="104074" y="120000"/>
                    </a:lnTo>
                    <a:lnTo>
                      <a:pt x="102288" y="120000"/>
                    </a:lnTo>
                    <a:lnTo>
                      <a:pt x="100706" y="120000"/>
                    </a:lnTo>
                    <a:lnTo>
                      <a:pt x="99327" y="120000"/>
                    </a:lnTo>
                    <a:lnTo>
                      <a:pt x="98307" y="120000"/>
                    </a:lnTo>
                    <a:lnTo>
                      <a:pt x="97490" y="120000"/>
                    </a:lnTo>
                    <a:lnTo>
                      <a:pt x="96061" y="114224"/>
                    </a:lnTo>
                    <a:lnTo>
                      <a:pt x="96112" y="111401"/>
                    </a:lnTo>
                    <a:lnTo>
                      <a:pt x="70080" y="111401"/>
                    </a:lnTo>
                    <a:lnTo>
                      <a:pt x="69111" y="113197"/>
                    </a:lnTo>
                    <a:lnTo>
                      <a:pt x="63190" y="111914"/>
                    </a:lnTo>
                    <a:lnTo>
                      <a:pt x="62730" y="117176"/>
                    </a:lnTo>
                    <a:lnTo>
                      <a:pt x="61709" y="116534"/>
                    </a:lnTo>
                    <a:lnTo>
                      <a:pt x="61760" y="118331"/>
                    </a:lnTo>
                    <a:lnTo>
                      <a:pt x="60382" y="118331"/>
                    </a:lnTo>
                    <a:lnTo>
                      <a:pt x="59872" y="117176"/>
                    </a:lnTo>
                    <a:lnTo>
                      <a:pt x="58290" y="117946"/>
                    </a:lnTo>
                    <a:lnTo>
                      <a:pt x="57422" y="113454"/>
                    </a:lnTo>
                    <a:lnTo>
                      <a:pt x="55686" y="112427"/>
                    </a:lnTo>
                    <a:lnTo>
                      <a:pt x="49612" y="113069"/>
                    </a:lnTo>
                    <a:lnTo>
                      <a:pt x="49255" y="109860"/>
                    </a:lnTo>
                    <a:lnTo>
                      <a:pt x="48745" y="113967"/>
                    </a:lnTo>
                    <a:lnTo>
                      <a:pt x="42518" y="113839"/>
                    </a:lnTo>
                    <a:lnTo>
                      <a:pt x="40731" y="109347"/>
                    </a:lnTo>
                    <a:lnTo>
                      <a:pt x="40884" y="103700"/>
                    </a:lnTo>
                    <a:lnTo>
                      <a:pt x="39914" y="100235"/>
                    </a:lnTo>
                    <a:lnTo>
                      <a:pt x="39914" y="95358"/>
                    </a:lnTo>
                    <a:lnTo>
                      <a:pt x="40629" y="93433"/>
                    </a:lnTo>
                    <a:lnTo>
                      <a:pt x="40272" y="90096"/>
                    </a:lnTo>
                    <a:lnTo>
                      <a:pt x="38128" y="87914"/>
                    </a:lnTo>
                    <a:lnTo>
                      <a:pt x="37669" y="84705"/>
                    </a:lnTo>
                    <a:lnTo>
                      <a:pt x="39761" y="81754"/>
                    </a:lnTo>
                    <a:lnTo>
                      <a:pt x="39608" y="69048"/>
                    </a:lnTo>
                    <a:lnTo>
                      <a:pt x="40425" y="70203"/>
                    </a:lnTo>
                    <a:lnTo>
                      <a:pt x="40425" y="67508"/>
                    </a:lnTo>
                    <a:lnTo>
                      <a:pt x="39761" y="64171"/>
                    </a:lnTo>
                    <a:lnTo>
                      <a:pt x="38434" y="65326"/>
                    </a:lnTo>
                    <a:lnTo>
                      <a:pt x="37873" y="67379"/>
                    </a:lnTo>
                    <a:lnTo>
                      <a:pt x="36341" y="64684"/>
                    </a:lnTo>
                    <a:lnTo>
                      <a:pt x="30114" y="65326"/>
                    </a:lnTo>
                    <a:lnTo>
                      <a:pt x="28685" y="67893"/>
                    </a:lnTo>
                    <a:lnTo>
                      <a:pt x="28787" y="77005"/>
                    </a:lnTo>
                    <a:lnTo>
                      <a:pt x="28736" y="77518"/>
                    </a:lnTo>
                    <a:lnTo>
                      <a:pt x="28532" y="78288"/>
                    </a:lnTo>
                    <a:lnTo>
                      <a:pt x="28379" y="79572"/>
                    </a:lnTo>
                    <a:lnTo>
                      <a:pt x="28226" y="80727"/>
                    </a:lnTo>
                    <a:lnTo>
                      <a:pt x="28277" y="81882"/>
                    </a:lnTo>
                    <a:lnTo>
                      <a:pt x="28277" y="82780"/>
                    </a:lnTo>
                    <a:lnTo>
                      <a:pt x="28124" y="83807"/>
                    </a:lnTo>
                    <a:lnTo>
                      <a:pt x="27868" y="84705"/>
                    </a:lnTo>
                    <a:lnTo>
                      <a:pt x="27664" y="85347"/>
                    </a:lnTo>
                    <a:lnTo>
                      <a:pt x="27562" y="85475"/>
                    </a:lnTo>
                    <a:lnTo>
                      <a:pt x="21846" y="85989"/>
                    </a:lnTo>
                    <a:lnTo>
                      <a:pt x="22254" y="94588"/>
                    </a:lnTo>
                    <a:lnTo>
                      <a:pt x="21233" y="95743"/>
                    </a:lnTo>
                    <a:lnTo>
                      <a:pt x="16333" y="95358"/>
                    </a:lnTo>
                    <a:lnTo>
                      <a:pt x="15925" y="93304"/>
                    </a:lnTo>
                    <a:lnTo>
                      <a:pt x="14802" y="94203"/>
                    </a:lnTo>
                    <a:lnTo>
                      <a:pt x="13526" y="92663"/>
                    </a:lnTo>
                    <a:lnTo>
                      <a:pt x="12454" y="94588"/>
                    </a:lnTo>
                    <a:lnTo>
                      <a:pt x="11943" y="91636"/>
                    </a:lnTo>
                    <a:lnTo>
                      <a:pt x="11943" y="87914"/>
                    </a:lnTo>
                    <a:lnTo>
                      <a:pt x="10514" y="84705"/>
                    </a:lnTo>
                    <a:lnTo>
                      <a:pt x="9187" y="84705"/>
                    </a:lnTo>
                    <a:lnTo>
                      <a:pt x="8575" y="87144"/>
                    </a:lnTo>
                    <a:lnTo>
                      <a:pt x="9187" y="89967"/>
                    </a:lnTo>
                    <a:lnTo>
                      <a:pt x="8575" y="92021"/>
                    </a:lnTo>
                    <a:lnTo>
                      <a:pt x="6329" y="87529"/>
                    </a:lnTo>
                    <a:lnTo>
                      <a:pt x="6329" y="83422"/>
                    </a:lnTo>
                    <a:lnTo>
                      <a:pt x="4389" y="83422"/>
                    </a:lnTo>
                    <a:lnTo>
                      <a:pt x="3470" y="80598"/>
                    </a:lnTo>
                    <a:lnTo>
                      <a:pt x="3470" y="77005"/>
                    </a:lnTo>
                    <a:lnTo>
                      <a:pt x="2807" y="73668"/>
                    </a:lnTo>
                    <a:lnTo>
                      <a:pt x="1990" y="73540"/>
                    </a:lnTo>
                    <a:lnTo>
                      <a:pt x="1122" y="76106"/>
                    </a:lnTo>
                    <a:lnTo>
                      <a:pt x="0" y="74823"/>
                    </a:lnTo>
                    <a:lnTo>
                      <a:pt x="0" y="38631"/>
                    </a:lnTo>
                    <a:lnTo>
                      <a:pt x="1327" y="35294"/>
                    </a:lnTo>
                    <a:lnTo>
                      <a:pt x="1786" y="31957"/>
                    </a:lnTo>
                    <a:lnTo>
                      <a:pt x="1327" y="29647"/>
                    </a:lnTo>
                    <a:lnTo>
                      <a:pt x="0" y="30032"/>
                    </a:lnTo>
                    <a:lnTo>
                      <a:pt x="0" y="27208"/>
                    </a:lnTo>
                    <a:lnTo>
                      <a:pt x="714" y="24641"/>
                    </a:lnTo>
                    <a:lnTo>
                      <a:pt x="1531" y="25155"/>
                    </a:lnTo>
                    <a:lnTo>
                      <a:pt x="1990" y="27850"/>
                    </a:lnTo>
                    <a:lnTo>
                      <a:pt x="2450" y="15657"/>
                    </a:lnTo>
                    <a:lnTo>
                      <a:pt x="3062" y="14887"/>
                    </a:lnTo>
                    <a:lnTo>
                      <a:pt x="3981" y="17582"/>
                    </a:lnTo>
                    <a:lnTo>
                      <a:pt x="2960" y="20149"/>
                    </a:lnTo>
                    <a:lnTo>
                      <a:pt x="2960" y="24385"/>
                    </a:lnTo>
                    <a:lnTo>
                      <a:pt x="3777" y="24385"/>
                    </a:lnTo>
                    <a:lnTo>
                      <a:pt x="4695" y="20919"/>
                    </a:lnTo>
                    <a:lnTo>
                      <a:pt x="5512" y="20534"/>
                    </a:lnTo>
                    <a:lnTo>
                      <a:pt x="5512" y="23743"/>
                    </a:lnTo>
                    <a:lnTo>
                      <a:pt x="6533" y="23743"/>
                    </a:lnTo>
                    <a:lnTo>
                      <a:pt x="7145" y="25155"/>
                    </a:lnTo>
                    <a:lnTo>
                      <a:pt x="8677" y="26310"/>
                    </a:lnTo>
                    <a:lnTo>
                      <a:pt x="9034" y="23486"/>
                    </a:lnTo>
                    <a:lnTo>
                      <a:pt x="9187" y="20534"/>
                    </a:lnTo>
                    <a:lnTo>
                      <a:pt x="11025" y="20534"/>
                    </a:lnTo>
                    <a:lnTo>
                      <a:pt x="11841" y="19379"/>
                    </a:lnTo>
                    <a:lnTo>
                      <a:pt x="12352" y="14887"/>
                    </a:lnTo>
                    <a:lnTo>
                      <a:pt x="12556" y="20149"/>
                    </a:lnTo>
                    <a:lnTo>
                      <a:pt x="13781" y="21433"/>
                    </a:lnTo>
                    <a:lnTo>
                      <a:pt x="13526" y="24128"/>
                    </a:lnTo>
                    <a:lnTo>
                      <a:pt x="16231" y="24128"/>
                    </a:lnTo>
                    <a:lnTo>
                      <a:pt x="20876" y="26695"/>
                    </a:lnTo>
                    <a:lnTo>
                      <a:pt x="24857" y="29390"/>
                    </a:lnTo>
                    <a:lnTo>
                      <a:pt x="26031" y="29390"/>
                    </a:lnTo>
                    <a:lnTo>
                      <a:pt x="26848" y="31957"/>
                    </a:lnTo>
                    <a:lnTo>
                      <a:pt x="26848" y="34909"/>
                    </a:lnTo>
                    <a:lnTo>
                      <a:pt x="28379" y="34909"/>
                    </a:lnTo>
                    <a:lnTo>
                      <a:pt x="28379" y="38759"/>
                    </a:lnTo>
                    <a:lnTo>
                      <a:pt x="29859" y="42096"/>
                    </a:lnTo>
                    <a:lnTo>
                      <a:pt x="29808" y="42352"/>
                    </a:lnTo>
                    <a:lnTo>
                      <a:pt x="29604" y="43379"/>
                    </a:lnTo>
                    <a:lnTo>
                      <a:pt x="29502" y="44406"/>
                    </a:lnTo>
                    <a:lnTo>
                      <a:pt x="29451" y="45561"/>
                    </a:lnTo>
                    <a:lnTo>
                      <a:pt x="29502" y="46844"/>
                    </a:lnTo>
                    <a:lnTo>
                      <a:pt x="29859" y="47614"/>
                    </a:lnTo>
                    <a:lnTo>
                      <a:pt x="30114" y="48385"/>
                    </a:lnTo>
                    <a:lnTo>
                      <a:pt x="30267" y="49540"/>
                    </a:lnTo>
                    <a:lnTo>
                      <a:pt x="30267" y="50823"/>
                    </a:lnTo>
                    <a:lnTo>
                      <a:pt x="30114" y="51978"/>
                    </a:lnTo>
                    <a:lnTo>
                      <a:pt x="30012" y="53133"/>
                    </a:lnTo>
                    <a:lnTo>
                      <a:pt x="29859" y="53775"/>
                    </a:lnTo>
                    <a:lnTo>
                      <a:pt x="29859" y="54032"/>
                    </a:lnTo>
                    <a:lnTo>
                      <a:pt x="31084" y="56085"/>
                    </a:lnTo>
                    <a:lnTo>
                      <a:pt x="31135" y="56470"/>
                    </a:lnTo>
                    <a:lnTo>
                      <a:pt x="31135" y="57112"/>
                    </a:lnTo>
                    <a:lnTo>
                      <a:pt x="31186" y="58010"/>
                    </a:lnTo>
                    <a:lnTo>
                      <a:pt x="31135" y="59037"/>
                    </a:lnTo>
                    <a:lnTo>
                      <a:pt x="30982" y="59935"/>
                    </a:lnTo>
                    <a:lnTo>
                      <a:pt x="30778" y="60577"/>
                    </a:lnTo>
                    <a:lnTo>
                      <a:pt x="30267" y="61090"/>
                    </a:lnTo>
                    <a:lnTo>
                      <a:pt x="30063" y="61090"/>
                    </a:lnTo>
                    <a:lnTo>
                      <a:pt x="29859" y="61219"/>
                    </a:lnTo>
                    <a:lnTo>
                      <a:pt x="29808" y="61347"/>
                    </a:lnTo>
                    <a:lnTo>
                      <a:pt x="29808" y="61475"/>
                    </a:lnTo>
                    <a:lnTo>
                      <a:pt x="29859" y="61732"/>
                    </a:lnTo>
                    <a:lnTo>
                      <a:pt x="30012" y="61860"/>
                    </a:lnTo>
                    <a:lnTo>
                      <a:pt x="30114" y="61989"/>
                    </a:lnTo>
                    <a:lnTo>
                      <a:pt x="30319" y="62117"/>
                    </a:lnTo>
                    <a:lnTo>
                      <a:pt x="30421" y="62245"/>
                    </a:lnTo>
                    <a:lnTo>
                      <a:pt x="30625" y="62502"/>
                    </a:lnTo>
                    <a:lnTo>
                      <a:pt x="30829" y="62631"/>
                    </a:lnTo>
                    <a:lnTo>
                      <a:pt x="30931" y="62759"/>
                    </a:lnTo>
                    <a:lnTo>
                      <a:pt x="31084" y="62887"/>
                    </a:lnTo>
                    <a:lnTo>
                      <a:pt x="31135" y="62887"/>
                    </a:lnTo>
                    <a:lnTo>
                      <a:pt x="31186" y="62887"/>
                    </a:lnTo>
                    <a:lnTo>
                      <a:pt x="36495" y="62887"/>
                    </a:lnTo>
                    <a:lnTo>
                      <a:pt x="37158" y="60064"/>
                    </a:lnTo>
                    <a:lnTo>
                      <a:pt x="38128" y="55187"/>
                    </a:lnTo>
                    <a:lnTo>
                      <a:pt x="39506" y="53133"/>
                    </a:lnTo>
                    <a:lnTo>
                      <a:pt x="39506" y="50951"/>
                    </a:lnTo>
                    <a:lnTo>
                      <a:pt x="39455" y="50566"/>
                    </a:lnTo>
                    <a:lnTo>
                      <a:pt x="39302" y="49668"/>
                    </a:lnTo>
                    <a:lnTo>
                      <a:pt x="39098" y="48385"/>
                    </a:lnTo>
                    <a:lnTo>
                      <a:pt x="38945" y="47358"/>
                    </a:lnTo>
                    <a:lnTo>
                      <a:pt x="38792" y="46203"/>
                    </a:lnTo>
                    <a:lnTo>
                      <a:pt x="38792" y="45561"/>
                    </a:lnTo>
                    <a:lnTo>
                      <a:pt x="38945" y="44791"/>
                    </a:lnTo>
                    <a:lnTo>
                      <a:pt x="39098" y="43764"/>
                    </a:lnTo>
                    <a:lnTo>
                      <a:pt x="39302" y="42866"/>
                    </a:lnTo>
                    <a:lnTo>
                      <a:pt x="39455" y="42224"/>
                    </a:lnTo>
                    <a:lnTo>
                      <a:pt x="39506" y="41967"/>
                    </a:lnTo>
                    <a:lnTo>
                      <a:pt x="39710" y="41967"/>
                    </a:lnTo>
                    <a:lnTo>
                      <a:pt x="40119" y="42096"/>
                    </a:lnTo>
                    <a:lnTo>
                      <a:pt x="40731" y="42224"/>
                    </a:lnTo>
                    <a:lnTo>
                      <a:pt x="41446" y="42609"/>
                    </a:lnTo>
                    <a:lnTo>
                      <a:pt x="42211" y="42737"/>
                    </a:lnTo>
                    <a:lnTo>
                      <a:pt x="42977" y="42994"/>
                    </a:lnTo>
                    <a:lnTo>
                      <a:pt x="43538" y="43379"/>
                    </a:lnTo>
                    <a:lnTo>
                      <a:pt x="43896" y="43508"/>
                    </a:lnTo>
                    <a:lnTo>
                      <a:pt x="44355" y="43764"/>
                    </a:lnTo>
                    <a:lnTo>
                      <a:pt x="44917" y="44149"/>
                    </a:lnTo>
                    <a:lnTo>
                      <a:pt x="45478" y="44663"/>
                    </a:lnTo>
                    <a:lnTo>
                      <a:pt x="46091" y="45048"/>
                    </a:lnTo>
                    <a:lnTo>
                      <a:pt x="46652" y="45561"/>
                    </a:lnTo>
                    <a:lnTo>
                      <a:pt x="47060" y="45818"/>
                    </a:lnTo>
                    <a:lnTo>
                      <a:pt x="47162" y="46074"/>
                    </a:lnTo>
                    <a:lnTo>
                      <a:pt x="52062" y="46074"/>
                    </a:lnTo>
                    <a:lnTo>
                      <a:pt x="54002" y="48128"/>
                    </a:lnTo>
                    <a:lnTo>
                      <a:pt x="54002" y="45304"/>
                    </a:lnTo>
                    <a:lnTo>
                      <a:pt x="54666" y="40684"/>
                    </a:lnTo>
                    <a:lnTo>
                      <a:pt x="55176" y="35294"/>
                    </a:lnTo>
                    <a:lnTo>
                      <a:pt x="56656" y="31700"/>
                    </a:lnTo>
                    <a:lnTo>
                      <a:pt x="55840" y="30802"/>
                    </a:lnTo>
                    <a:lnTo>
                      <a:pt x="55789" y="4491"/>
                    </a:lnTo>
                    <a:lnTo>
                      <a:pt x="54819" y="1668"/>
                    </a:lnTo>
                    <a:lnTo>
                      <a:pt x="57779" y="1668"/>
                    </a:lnTo>
                    <a:lnTo>
                      <a:pt x="57779"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grpSp>
        <p:sp>
          <p:nvSpPr>
            <p:cNvPr id="3177" name="Google Shape;3177;p124"/>
            <p:cNvSpPr/>
            <p:nvPr/>
          </p:nvSpPr>
          <p:spPr>
            <a:xfrm>
              <a:off x="5659466" y="5680015"/>
              <a:ext cx="100200" cy="158400"/>
            </a:xfrm>
            <a:prstGeom prst="rect">
              <a:avLst/>
            </a:prstGeom>
            <a:solidFill>
              <a:srgbClr val="FFFFF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eko"/>
                <a:ea typeface="Teko"/>
                <a:cs typeface="Teko"/>
                <a:sym typeface="Teko"/>
              </a:endParaRPr>
            </a:p>
          </p:txBody>
        </p:sp>
      </p:grpSp>
      <p:grpSp>
        <p:nvGrpSpPr>
          <p:cNvPr id="3178" name="Google Shape;3178;p124"/>
          <p:cNvGrpSpPr/>
          <p:nvPr/>
        </p:nvGrpSpPr>
        <p:grpSpPr>
          <a:xfrm>
            <a:off x="5767126" y="1083749"/>
            <a:ext cx="1778893" cy="1801592"/>
            <a:chOff x="2502526" y="4677905"/>
            <a:chExt cx="1936315" cy="1936155"/>
          </a:xfrm>
        </p:grpSpPr>
        <p:sp>
          <p:nvSpPr>
            <p:cNvPr id="3179" name="Google Shape;3179;p124"/>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0" name="Google Shape;3180;p124"/>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1" name="Google Shape;3181;p124"/>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2" name="Google Shape;3182;p124"/>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3" name="Google Shape;3183;p124"/>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4" name="Google Shape;3184;p124"/>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5" name="Google Shape;3185;p124"/>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6" name="Google Shape;3186;p124"/>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187" name="Google Shape;3187;p124"/>
            <p:cNvGrpSpPr/>
            <p:nvPr/>
          </p:nvGrpSpPr>
          <p:grpSpPr>
            <a:xfrm>
              <a:off x="3554512" y="5145897"/>
              <a:ext cx="759900" cy="1008900"/>
              <a:chOff x="3545482" y="4894794"/>
              <a:chExt cx="759900" cy="1008900"/>
            </a:xfrm>
          </p:grpSpPr>
          <p:sp>
            <p:nvSpPr>
              <p:cNvPr id="3188" name="Google Shape;3188;p124"/>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9" name="Google Shape;3189;p124"/>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3190" name="Google Shape;3190;p124"/>
          <p:cNvGrpSpPr/>
          <p:nvPr/>
        </p:nvGrpSpPr>
        <p:grpSpPr>
          <a:xfrm>
            <a:off x="2804847" y="1285578"/>
            <a:ext cx="292964" cy="328759"/>
            <a:chOff x="2502526" y="4677905"/>
            <a:chExt cx="1936315" cy="1936155"/>
          </a:xfrm>
        </p:grpSpPr>
        <p:sp>
          <p:nvSpPr>
            <p:cNvPr id="3191" name="Google Shape;3191;p124"/>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2" name="Google Shape;3192;p124"/>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3" name="Google Shape;3193;p124"/>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4" name="Google Shape;3194;p124"/>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5" name="Google Shape;3195;p124"/>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6" name="Google Shape;3196;p124"/>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7" name="Google Shape;3197;p124"/>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8" name="Google Shape;3198;p124"/>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199" name="Google Shape;3199;p124"/>
            <p:cNvGrpSpPr/>
            <p:nvPr/>
          </p:nvGrpSpPr>
          <p:grpSpPr>
            <a:xfrm>
              <a:off x="3554512" y="5145897"/>
              <a:ext cx="759900" cy="1008900"/>
              <a:chOff x="3545482" y="4894794"/>
              <a:chExt cx="759900" cy="1008900"/>
            </a:xfrm>
          </p:grpSpPr>
          <p:sp>
            <p:nvSpPr>
              <p:cNvPr id="3200" name="Google Shape;3200;p124"/>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01" name="Google Shape;3201;p124"/>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3202" name="Google Shape;3202;p124"/>
          <p:cNvGrpSpPr/>
          <p:nvPr/>
        </p:nvGrpSpPr>
        <p:grpSpPr>
          <a:xfrm>
            <a:off x="2166672" y="1504653"/>
            <a:ext cx="292964" cy="328759"/>
            <a:chOff x="2502526" y="4677905"/>
            <a:chExt cx="1936315" cy="1936155"/>
          </a:xfrm>
        </p:grpSpPr>
        <p:sp>
          <p:nvSpPr>
            <p:cNvPr id="3203" name="Google Shape;3203;p124"/>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04" name="Google Shape;3204;p124"/>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05" name="Google Shape;3205;p124"/>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06" name="Google Shape;3206;p124"/>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07" name="Google Shape;3207;p124"/>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08" name="Google Shape;3208;p124"/>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09" name="Google Shape;3209;p124"/>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10" name="Google Shape;3210;p124"/>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211" name="Google Shape;3211;p124"/>
            <p:cNvGrpSpPr/>
            <p:nvPr/>
          </p:nvGrpSpPr>
          <p:grpSpPr>
            <a:xfrm>
              <a:off x="3554512" y="5145897"/>
              <a:ext cx="759900" cy="1008900"/>
              <a:chOff x="3545482" y="4894794"/>
              <a:chExt cx="759900" cy="1008900"/>
            </a:xfrm>
          </p:grpSpPr>
          <p:sp>
            <p:nvSpPr>
              <p:cNvPr id="3212" name="Google Shape;3212;p124"/>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13" name="Google Shape;3213;p124"/>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3214" name="Google Shape;3214;p124"/>
          <p:cNvGrpSpPr/>
          <p:nvPr/>
        </p:nvGrpSpPr>
        <p:grpSpPr>
          <a:xfrm>
            <a:off x="2357172" y="2342853"/>
            <a:ext cx="292964" cy="328759"/>
            <a:chOff x="2502526" y="4677905"/>
            <a:chExt cx="1936315" cy="1936155"/>
          </a:xfrm>
        </p:grpSpPr>
        <p:sp>
          <p:nvSpPr>
            <p:cNvPr id="3215" name="Google Shape;3215;p124"/>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16" name="Google Shape;3216;p124"/>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17" name="Google Shape;3217;p124"/>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18" name="Google Shape;3218;p124"/>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19" name="Google Shape;3219;p124"/>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20" name="Google Shape;3220;p124"/>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21" name="Google Shape;3221;p124"/>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22" name="Google Shape;3222;p124"/>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223" name="Google Shape;3223;p124"/>
            <p:cNvGrpSpPr/>
            <p:nvPr/>
          </p:nvGrpSpPr>
          <p:grpSpPr>
            <a:xfrm>
              <a:off x="3554512" y="5145897"/>
              <a:ext cx="759900" cy="1008900"/>
              <a:chOff x="3545482" y="4894794"/>
              <a:chExt cx="759900" cy="1008900"/>
            </a:xfrm>
          </p:grpSpPr>
          <p:sp>
            <p:nvSpPr>
              <p:cNvPr id="3224" name="Google Shape;3224;p124"/>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25" name="Google Shape;3225;p124"/>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3226" name="Google Shape;3226;p124"/>
          <p:cNvGrpSpPr/>
          <p:nvPr/>
        </p:nvGrpSpPr>
        <p:grpSpPr>
          <a:xfrm>
            <a:off x="1463197" y="1504653"/>
            <a:ext cx="292964" cy="328759"/>
            <a:chOff x="2502526" y="4677905"/>
            <a:chExt cx="1936315" cy="1936155"/>
          </a:xfrm>
        </p:grpSpPr>
        <p:sp>
          <p:nvSpPr>
            <p:cNvPr id="3227" name="Google Shape;3227;p124"/>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28" name="Google Shape;3228;p124"/>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29" name="Google Shape;3229;p124"/>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30" name="Google Shape;3230;p124"/>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31" name="Google Shape;3231;p124"/>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32" name="Google Shape;3232;p124"/>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33" name="Google Shape;3233;p124"/>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34" name="Google Shape;3234;p124"/>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235" name="Google Shape;3235;p124"/>
            <p:cNvGrpSpPr/>
            <p:nvPr/>
          </p:nvGrpSpPr>
          <p:grpSpPr>
            <a:xfrm>
              <a:off x="3554512" y="5145897"/>
              <a:ext cx="759900" cy="1008900"/>
              <a:chOff x="3545482" y="4894794"/>
              <a:chExt cx="759900" cy="1008900"/>
            </a:xfrm>
          </p:grpSpPr>
          <p:sp>
            <p:nvSpPr>
              <p:cNvPr id="3236" name="Google Shape;3236;p124"/>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37" name="Google Shape;3237;p124"/>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3238" name="Google Shape;3238;p124"/>
          <p:cNvGrpSpPr/>
          <p:nvPr/>
        </p:nvGrpSpPr>
        <p:grpSpPr>
          <a:xfrm>
            <a:off x="2804847" y="2461353"/>
            <a:ext cx="292964" cy="328759"/>
            <a:chOff x="2502526" y="4677905"/>
            <a:chExt cx="1936315" cy="1936155"/>
          </a:xfrm>
        </p:grpSpPr>
        <p:sp>
          <p:nvSpPr>
            <p:cNvPr id="3239" name="Google Shape;3239;p124"/>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0" name="Google Shape;3240;p124"/>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1" name="Google Shape;3241;p124"/>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2" name="Google Shape;3242;p124"/>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3" name="Google Shape;3243;p124"/>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4" name="Google Shape;3244;p124"/>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5" name="Google Shape;3245;p124"/>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6" name="Google Shape;3246;p124"/>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247" name="Google Shape;3247;p124"/>
            <p:cNvGrpSpPr/>
            <p:nvPr/>
          </p:nvGrpSpPr>
          <p:grpSpPr>
            <a:xfrm>
              <a:off x="3554512" y="5145897"/>
              <a:ext cx="759900" cy="1008900"/>
              <a:chOff x="3545482" y="4894794"/>
              <a:chExt cx="759900" cy="1008900"/>
            </a:xfrm>
          </p:grpSpPr>
          <p:sp>
            <p:nvSpPr>
              <p:cNvPr id="3248" name="Google Shape;3248;p124"/>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9" name="Google Shape;3249;p124"/>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3250" name="Google Shape;3250;p124"/>
          <p:cNvGrpSpPr/>
          <p:nvPr/>
        </p:nvGrpSpPr>
        <p:grpSpPr>
          <a:xfrm>
            <a:off x="3229197" y="3232878"/>
            <a:ext cx="292964" cy="328759"/>
            <a:chOff x="2502526" y="4677905"/>
            <a:chExt cx="1936315" cy="1936155"/>
          </a:xfrm>
        </p:grpSpPr>
        <p:sp>
          <p:nvSpPr>
            <p:cNvPr id="3251" name="Google Shape;3251;p124"/>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52" name="Google Shape;3252;p124"/>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53" name="Google Shape;3253;p124"/>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54" name="Google Shape;3254;p124"/>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55" name="Google Shape;3255;p124"/>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56" name="Google Shape;3256;p124"/>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57" name="Google Shape;3257;p124"/>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58" name="Google Shape;3258;p124"/>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259" name="Google Shape;3259;p124"/>
            <p:cNvGrpSpPr/>
            <p:nvPr/>
          </p:nvGrpSpPr>
          <p:grpSpPr>
            <a:xfrm>
              <a:off x="3554512" y="5145897"/>
              <a:ext cx="759900" cy="1008900"/>
              <a:chOff x="3545482" y="4894794"/>
              <a:chExt cx="759900" cy="1008900"/>
            </a:xfrm>
          </p:grpSpPr>
          <p:sp>
            <p:nvSpPr>
              <p:cNvPr id="3260" name="Google Shape;3260;p124"/>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1" name="Google Shape;3261;p124"/>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3262" name="Google Shape;3262;p124"/>
          <p:cNvGrpSpPr/>
          <p:nvPr/>
        </p:nvGrpSpPr>
        <p:grpSpPr>
          <a:xfrm>
            <a:off x="2752647" y="3309078"/>
            <a:ext cx="292964" cy="328759"/>
            <a:chOff x="2502526" y="4677905"/>
            <a:chExt cx="1936315" cy="1936155"/>
          </a:xfrm>
        </p:grpSpPr>
        <p:sp>
          <p:nvSpPr>
            <p:cNvPr id="3263" name="Google Shape;3263;p124"/>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4" name="Google Shape;3264;p124"/>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5" name="Google Shape;3265;p124"/>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6" name="Google Shape;3266;p124"/>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7" name="Google Shape;3267;p124"/>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8" name="Google Shape;3268;p124"/>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9" name="Google Shape;3269;p124"/>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70" name="Google Shape;3270;p124"/>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271" name="Google Shape;3271;p124"/>
            <p:cNvGrpSpPr/>
            <p:nvPr/>
          </p:nvGrpSpPr>
          <p:grpSpPr>
            <a:xfrm>
              <a:off x="3554512" y="5145897"/>
              <a:ext cx="759900" cy="1008900"/>
              <a:chOff x="3545482" y="4894794"/>
              <a:chExt cx="759900" cy="1008900"/>
            </a:xfrm>
          </p:grpSpPr>
          <p:sp>
            <p:nvSpPr>
              <p:cNvPr id="3272" name="Google Shape;3272;p124"/>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73" name="Google Shape;3273;p124"/>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3274" name="Google Shape;3274;p124"/>
          <p:cNvGrpSpPr/>
          <p:nvPr/>
        </p:nvGrpSpPr>
        <p:grpSpPr>
          <a:xfrm>
            <a:off x="2314497" y="3309078"/>
            <a:ext cx="292964" cy="328759"/>
            <a:chOff x="2502526" y="4677905"/>
            <a:chExt cx="1936315" cy="1936155"/>
          </a:xfrm>
        </p:grpSpPr>
        <p:sp>
          <p:nvSpPr>
            <p:cNvPr id="3275" name="Google Shape;3275;p124"/>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76" name="Google Shape;3276;p124"/>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77" name="Google Shape;3277;p124"/>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78" name="Google Shape;3278;p124"/>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79" name="Google Shape;3279;p124"/>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0" name="Google Shape;3280;p124"/>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1" name="Google Shape;3281;p124"/>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2" name="Google Shape;3282;p124"/>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283" name="Google Shape;3283;p124"/>
            <p:cNvGrpSpPr/>
            <p:nvPr/>
          </p:nvGrpSpPr>
          <p:grpSpPr>
            <a:xfrm>
              <a:off x="3554512" y="5145897"/>
              <a:ext cx="759900" cy="1008900"/>
              <a:chOff x="3545482" y="4894794"/>
              <a:chExt cx="759900" cy="1008900"/>
            </a:xfrm>
          </p:grpSpPr>
          <p:sp>
            <p:nvSpPr>
              <p:cNvPr id="3284" name="Google Shape;3284;p124"/>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5" name="Google Shape;3285;p124"/>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3286" name="Google Shape;3286;p124"/>
          <p:cNvGrpSpPr/>
          <p:nvPr/>
        </p:nvGrpSpPr>
        <p:grpSpPr>
          <a:xfrm>
            <a:off x="3324147" y="3966303"/>
            <a:ext cx="292964" cy="328759"/>
            <a:chOff x="2502526" y="4677905"/>
            <a:chExt cx="1936315" cy="1936155"/>
          </a:xfrm>
        </p:grpSpPr>
        <p:sp>
          <p:nvSpPr>
            <p:cNvPr id="3287" name="Google Shape;3287;p124"/>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8" name="Google Shape;3288;p124"/>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9" name="Google Shape;3289;p124"/>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90" name="Google Shape;3290;p124"/>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91" name="Google Shape;3291;p124"/>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92" name="Google Shape;3292;p124"/>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93" name="Google Shape;3293;p124"/>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94" name="Google Shape;3294;p124"/>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295" name="Google Shape;3295;p124"/>
            <p:cNvGrpSpPr/>
            <p:nvPr/>
          </p:nvGrpSpPr>
          <p:grpSpPr>
            <a:xfrm>
              <a:off x="3554512" y="5145897"/>
              <a:ext cx="759900" cy="1008900"/>
              <a:chOff x="3545482" y="4894794"/>
              <a:chExt cx="759900" cy="1008900"/>
            </a:xfrm>
          </p:grpSpPr>
          <p:sp>
            <p:nvSpPr>
              <p:cNvPr id="3296" name="Google Shape;3296;p124"/>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97" name="Google Shape;3297;p124"/>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3298" name="Google Shape;3298;p124"/>
          <p:cNvGrpSpPr/>
          <p:nvPr/>
        </p:nvGrpSpPr>
        <p:grpSpPr>
          <a:xfrm>
            <a:off x="2511897" y="4100353"/>
            <a:ext cx="292964" cy="328759"/>
            <a:chOff x="2502526" y="4677905"/>
            <a:chExt cx="1936315" cy="1936155"/>
          </a:xfrm>
        </p:grpSpPr>
        <p:sp>
          <p:nvSpPr>
            <p:cNvPr id="3299" name="Google Shape;3299;p124"/>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00" name="Google Shape;3300;p124"/>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01" name="Google Shape;3301;p124"/>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02" name="Google Shape;3302;p124"/>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03" name="Google Shape;3303;p124"/>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04" name="Google Shape;3304;p124"/>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05" name="Google Shape;3305;p124"/>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06" name="Google Shape;3306;p124"/>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307" name="Google Shape;3307;p124"/>
            <p:cNvGrpSpPr/>
            <p:nvPr/>
          </p:nvGrpSpPr>
          <p:grpSpPr>
            <a:xfrm>
              <a:off x="3554512" y="5145897"/>
              <a:ext cx="759900" cy="1008900"/>
              <a:chOff x="3545482" y="4894794"/>
              <a:chExt cx="759900" cy="1008900"/>
            </a:xfrm>
          </p:grpSpPr>
          <p:sp>
            <p:nvSpPr>
              <p:cNvPr id="3308" name="Google Shape;3308;p124"/>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09" name="Google Shape;3309;p124"/>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aphicFrame>
        <p:nvGraphicFramePr>
          <p:cNvPr id="3310" name="Google Shape;3310;p124"/>
          <p:cNvGraphicFramePr/>
          <p:nvPr/>
        </p:nvGraphicFramePr>
        <p:xfrm>
          <a:off x="4823188" y="2991125"/>
          <a:ext cx="3267975" cy="1843860"/>
        </p:xfrm>
        <a:graphic>
          <a:graphicData uri="http://schemas.openxmlformats.org/drawingml/2006/table">
            <a:tbl>
              <a:tblPr>
                <a:noFill/>
                <a:tableStyleId>{5A0F58B1-6370-4829-B1A8-222B8FD3DBDF}</a:tableStyleId>
              </a:tblPr>
              <a:tblGrid>
                <a:gridCol w="637150">
                  <a:extLst>
                    <a:ext uri="{9D8B030D-6E8A-4147-A177-3AD203B41FA5}">
                      <a16:colId xmlns:a16="http://schemas.microsoft.com/office/drawing/2014/main" val="20000"/>
                    </a:ext>
                  </a:extLst>
                </a:gridCol>
                <a:gridCol w="592375">
                  <a:extLst>
                    <a:ext uri="{9D8B030D-6E8A-4147-A177-3AD203B41FA5}">
                      <a16:colId xmlns:a16="http://schemas.microsoft.com/office/drawing/2014/main" val="20001"/>
                    </a:ext>
                  </a:extLst>
                </a:gridCol>
                <a:gridCol w="653250">
                  <a:extLst>
                    <a:ext uri="{9D8B030D-6E8A-4147-A177-3AD203B41FA5}">
                      <a16:colId xmlns:a16="http://schemas.microsoft.com/office/drawing/2014/main" val="20002"/>
                    </a:ext>
                  </a:extLst>
                </a:gridCol>
                <a:gridCol w="873175">
                  <a:extLst>
                    <a:ext uri="{9D8B030D-6E8A-4147-A177-3AD203B41FA5}">
                      <a16:colId xmlns:a16="http://schemas.microsoft.com/office/drawing/2014/main" val="20003"/>
                    </a:ext>
                  </a:extLst>
                </a:gridCol>
                <a:gridCol w="512025">
                  <a:extLst>
                    <a:ext uri="{9D8B030D-6E8A-4147-A177-3AD203B41FA5}">
                      <a16:colId xmlns:a16="http://schemas.microsoft.com/office/drawing/2014/main" val="20004"/>
                    </a:ext>
                  </a:extLst>
                </a:gridCol>
              </a:tblGrid>
              <a:tr h="0">
                <a:tc>
                  <a:txBody>
                    <a:bodyPr/>
                    <a:lstStyle/>
                    <a:p>
                      <a:pPr marL="0" lvl="0" indent="0" algn="l" rtl="0">
                        <a:spcBef>
                          <a:spcPts val="0"/>
                        </a:spcBef>
                        <a:spcAft>
                          <a:spcPts val="0"/>
                        </a:spcAft>
                        <a:buNone/>
                      </a:pPr>
                      <a:r>
                        <a:rPr lang="fr" sz="700"/>
                        <a:t>DATE</a:t>
                      </a:r>
                      <a:endParaRPr sz="700"/>
                    </a:p>
                  </a:txBody>
                  <a:tcPr marL="91425" marR="91425" marT="91425" marB="91425"/>
                </a:tc>
                <a:tc>
                  <a:txBody>
                    <a:bodyPr/>
                    <a:lstStyle/>
                    <a:p>
                      <a:pPr marL="0" lvl="0" indent="0" algn="l" rtl="0">
                        <a:spcBef>
                          <a:spcPts val="0"/>
                        </a:spcBef>
                        <a:spcAft>
                          <a:spcPts val="0"/>
                        </a:spcAft>
                        <a:buNone/>
                      </a:pPr>
                      <a:r>
                        <a:rPr lang="fr" sz="700"/>
                        <a:t>TRAP ID</a:t>
                      </a:r>
                      <a:endParaRPr sz="700"/>
                    </a:p>
                  </a:txBody>
                  <a:tcPr marL="91425" marR="91425" marT="91425" marB="91425"/>
                </a:tc>
                <a:tc>
                  <a:txBody>
                    <a:bodyPr/>
                    <a:lstStyle/>
                    <a:p>
                      <a:pPr marL="0" lvl="0" indent="0" algn="l" rtl="0">
                        <a:spcBef>
                          <a:spcPts val="0"/>
                        </a:spcBef>
                        <a:spcAft>
                          <a:spcPts val="0"/>
                        </a:spcAft>
                        <a:buNone/>
                      </a:pPr>
                      <a:r>
                        <a:rPr lang="fr" sz="700"/>
                        <a:t>SPECIES</a:t>
                      </a:r>
                      <a:endParaRPr sz="700"/>
                    </a:p>
                  </a:txBody>
                  <a:tcPr marL="91425" marR="91425" marT="91425" marB="91425"/>
                </a:tc>
                <a:tc>
                  <a:txBody>
                    <a:bodyPr/>
                    <a:lstStyle/>
                    <a:p>
                      <a:pPr marL="0" lvl="0" indent="0" algn="l" rtl="0">
                        <a:spcBef>
                          <a:spcPts val="0"/>
                        </a:spcBef>
                        <a:spcAft>
                          <a:spcPts val="0"/>
                        </a:spcAft>
                        <a:buNone/>
                      </a:pPr>
                      <a:r>
                        <a:rPr lang="fr" sz="700"/>
                        <a:t>NUM_</a:t>
                      </a:r>
                      <a:endParaRPr sz="700"/>
                    </a:p>
                    <a:p>
                      <a:pPr marL="0" lvl="0" indent="0" algn="l" rtl="0">
                        <a:spcBef>
                          <a:spcPts val="0"/>
                        </a:spcBef>
                        <a:spcAft>
                          <a:spcPts val="0"/>
                        </a:spcAft>
                        <a:buNone/>
                      </a:pPr>
                      <a:r>
                        <a:rPr lang="fr" sz="700"/>
                        <a:t>MOSQUITOS</a:t>
                      </a:r>
                      <a:endParaRPr sz="700"/>
                    </a:p>
                  </a:txBody>
                  <a:tcPr marL="91425" marR="91425" marT="91425" marB="91425"/>
                </a:tc>
                <a:tc>
                  <a:txBody>
                    <a:bodyPr/>
                    <a:lstStyle/>
                    <a:p>
                      <a:pPr marL="0" lvl="0" indent="0" algn="l" rtl="0">
                        <a:spcBef>
                          <a:spcPts val="0"/>
                        </a:spcBef>
                        <a:spcAft>
                          <a:spcPts val="0"/>
                        </a:spcAft>
                        <a:buNone/>
                      </a:pPr>
                      <a:r>
                        <a:rPr lang="fr" sz="700"/>
                        <a:t>WNV </a:t>
                      </a:r>
                      <a:endParaRPr sz="700"/>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fr" sz="700"/>
                        <a:t>1-1-2010</a:t>
                      </a:r>
                      <a:endParaRPr sz="700"/>
                    </a:p>
                  </a:txBody>
                  <a:tcPr marL="91425" marR="91425" marT="91425" marB="91425"/>
                </a:tc>
                <a:tc>
                  <a:txBody>
                    <a:bodyPr/>
                    <a:lstStyle/>
                    <a:p>
                      <a:pPr marL="0" lvl="0" indent="0" algn="l" rtl="0">
                        <a:spcBef>
                          <a:spcPts val="0"/>
                        </a:spcBef>
                        <a:spcAft>
                          <a:spcPts val="0"/>
                        </a:spcAft>
                        <a:buNone/>
                      </a:pPr>
                      <a:r>
                        <a:rPr lang="fr" sz="700"/>
                        <a:t>A</a:t>
                      </a:r>
                      <a:endParaRPr sz="700"/>
                    </a:p>
                  </a:txBody>
                  <a:tcPr marL="91425" marR="91425" marT="91425" marB="91425"/>
                </a:tc>
                <a:tc>
                  <a:txBody>
                    <a:bodyPr/>
                    <a:lstStyle/>
                    <a:p>
                      <a:pPr marL="0" lvl="0" indent="0" algn="l" rtl="0">
                        <a:spcBef>
                          <a:spcPts val="0"/>
                        </a:spcBef>
                        <a:spcAft>
                          <a:spcPts val="0"/>
                        </a:spcAft>
                        <a:buNone/>
                      </a:pPr>
                      <a:r>
                        <a:rPr lang="fr" sz="700"/>
                        <a:t>NORMAL</a:t>
                      </a:r>
                      <a:endParaRPr sz="700"/>
                    </a:p>
                  </a:txBody>
                  <a:tcPr marL="91425" marR="91425" marT="91425" marB="91425"/>
                </a:tc>
                <a:tc>
                  <a:txBody>
                    <a:bodyPr/>
                    <a:lstStyle/>
                    <a:p>
                      <a:pPr marL="0" lvl="0" indent="0" algn="l" rtl="0">
                        <a:spcBef>
                          <a:spcPts val="0"/>
                        </a:spcBef>
                        <a:spcAft>
                          <a:spcPts val="0"/>
                        </a:spcAft>
                        <a:buNone/>
                      </a:pPr>
                      <a:r>
                        <a:rPr lang="fr" sz="700"/>
                        <a:t>1</a:t>
                      </a:r>
                      <a:endParaRPr sz="700"/>
                    </a:p>
                  </a:txBody>
                  <a:tcPr marL="91425" marR="91425" marT="91425" marB="91425"/>
                </a:tc>
                <a:tc>
                  <a:txBody>
                    <a:bodyPr/>
                    <a:lstStyle/>
                    <a:p>
                      <a:pPr marL="0" lvl="0" indent="0" algn="l" rtl="0">
                        <a:spcBef>
                          <a:spcPts val="0"/>
                        </a:spcBef>
                        <a:spcAft>
                          <a:spcPts val="0"/>
                        </a:spcAft>
                        <a:buNone/>
                      </a:pPr>
                      <a:r>
                        <a:rPr lang="fr" sz="700"/>
                        <a:t>0</a:t>
                      </a:r>
                      <a:endParaRPr sz="700"/>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fr" sz="700"/>
                        <a:t>1-1-2010</a:t>
                      </a:r>
                      <a:endParaRPr sz="700"/>
                    </a:p>
                  </a:txBody>
                  <a:tcPr marL="91425" marR="91425" marT="91425" marB="91425"/>
                </a:tc>
                <a:tc>
                  <a:txBody>
                    <a:bodyPr/>
                    <a:lstStyle/>
                    <a:p>
                      <a:pPr marL="0" lvl="0" indent="0" algn="l" rtl="0">
                        <a:spcBef>
                          <a:spcPts val="0"/>
                        </a:spcBef>
                        <a:spcAft>
                          <a:spcPts val="0"/>
                        </a:spcAft>
                        <a:buNone/>
                      </a:pPr>
                      <a:r>
                        <a:rPr lang="fr" sz="700"/>
                        <a:t>A</a:t>
                      </a:r>
                      <a:endParaRPr sz="700"/>
                    </a:p>
                  </a:txBody>
                  <a:tcPr marL="91425" marR="91425" marT="91425" marB="91425"/>
                </a:tc>
                <a:tc>
                  <a:txBody>
                    <a:bodyPr/>
                    <a:lstStyle/>
                    <a:p>
                      <a:pPr marL="0" lvl="0" indent="0" algn="l" rtl="0">
                        <a:spcBef>
                          <a:spcPts val="0"/>
                        </a:spcBef>
                        <a:spcAft>
                          <a:spcPts val="0"/>
                        </a:spcAft>
                        <a:buNone/>
                      </a:pPr>
                      <a:r>
                        <a:rPr lang="fr" sz="700"/>
                        <a:t>EVIL</a:t>
                      </a:r>
                      <a:endParaRPr sz="700"/>
                    </a:p>
                  </a:txBody>
                  <a:tcPr marL="91425" marR="91425" marT="91425" marB="91425"/>
                </a:tc>
                <a:tc>
                  <a:txBody>
                    <a:bodyPr/>
                    <a:lstStyle/>
                    <a:p>
                      <a:pPr marL="0" lvl="0" indent="0" algn="l" rtl="0">
                        <a:spcBef>
                          <a:spcPts val="0"/>
                        </a:spcBef>
                        <a:spcAft>
                          <a:spcPts val="0"/>
                        </a:spcAft>
                        <a:buNone/>
                      </a:pPr>
                      <a:r>
                        <a:rPr lang="fr" sz="700"/>
                        <a:t>1</a:t>
                      </a:r>
                      <a:endParaRPr sz="700"/>
                    </a:p>
                  </a:txBody>
                  <a:tcPr marL="91425" marR="91425" marT="91425" marB="91425"/>
                </a:tc>
                <a:tc>
                  <a:txBody>
                    <a:bodyPr/>
                    <a:lstStyle/>
                    <a:p>
                      <a:pPr marL="0" lvl="0" indent="0" algn="l" rtl="0">
                        <a:spcBef>
                          <a:spcPts val="0"/>
                        </a:spcBef>
                        <a:spcAft>
                          <a:spcPts val="0"/>
                        </a:spcAft>
                        <a:buNone/>
                      </a:pPr>
                      <a:r>
                        <a:rPr lang="fr" sz="700"/>
                        <a:t>1</a:t>
                      </a:r>
                      <a:endParaRPr sz="700"/>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fr" sz="700"/>
                        <a:t>1-1-2010</a:t>
                      </a:r>
                      <a:endParaRPr sz="700"/>
                    </a:p>
                  </a:txBody>
                  <a:tcPr marL="91425" marR="91425" marT="91425" marB="91425"/>
                </a:tc>
                <a:tc>
                  <a:txBody>
                    <a:bodyPr/>
                    <a:lstStyle/>
                    <a:p>
                      <a:pPr marL="0" lvl="0" indent="0" algn="l" rtl="0">
                        <a:spcBef>
                          <a:spcPts val="0"/>
                        </a:spcBef>
                        <a:spcAft>
                          <a:spcPts val="0"/>
                        </a:spcAft>
                        <a:buNone/>
                      </a:pPr>
                      <a:r>
                        <a:rPr lang="fr" sz="700"/>
                        <a:t>B</a:t>
                      </a:r>
                      <a:endParaRPr sz="700"/>
                    </a:p>
                  </a:txBody>
                  <a:tcPr marL="91425" marR="91425" marT="91425" marB="91425"/>
                </a:tc>
                <a:tc>
                  <a:txBody>
                    <a:bodyPr/>
                    <a:lstStyle/>
                    <a:p>
                      <a:pPr marL="0" lvl="0" indent="0" algn="l" rtl="0">
                        <a:spcBef>
                          <a:spcPts val="0"/>
                        </a:spcBef>
                        <a:spcAft>
                          <a:spcPts val="0"/>
                        </a:spcAft>
                        <a:buNone/>
                      </a:pPr>
                      <a:r>
                        <a:rPr lang="fr" sz="700"/>
                        <a:t>NORMAL</a:t>
                      </a:r>
                      <a:endParaRPr sz="700"/>
                    </a:p>
                  </a:txBody>
                  <a:tcPr marL="91425" marR="91425" marT="91425" marB="91425"/>
                </a:tc>
                <a:tc>
                  <a:txBody>
                    <a:bodyPr/>
                    <a:lstStyle/>
                    <a:p>
                      <a:pPr marL="0" lvl="0" indent="0" algn="l" rtl="0">
                        <a:spcBef>
                          <a:spcPts val="0"/>
                        </a:spcBef>
                        <a:spcAft>
                          <a:spcPts val="0"/>
                        </a:spcAft>
                        <a:buNone/>
                      </a:pPr>
                      <a:r>
                        <a:rPr lang="fr" sz="700"/>
                        <a:t>1</a:t>
                      </a:r>
                      <a:endParaRPr sz="700"/>
                    </a:p>
                  </a:txBody>
                  <a:tcPr marL="91425" marR="91425" marT="91425" marB="91425"/>
                </a:tc>
                <a:tc>
                  <a:txBody>
                    <a:bodyPr/>
                    <a:lstStyle/>
                    <a:p>
                      <a:pPr marL="0" lvl="0" indent="0" algn="l" rtl="0">
                        <a:spcBef>
                          <a:spcPts val="0"/>
                        </a:spcBef>
                        <a:spcAft>
                          <a:spcPts val="0"/>
                        </a:spcAft>
                        <a:buNone/>
                      </a:pPr>
                      <a:r>
                        <a:rPr lang="fr" sz="700"/>
                        <a:t>0</a:t>
                      </a:r>
                      <a:endParaRPr sz="700"/>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fr" sz="700"/>
                        <a:t>2-1-2010</a:t>
                      </a:r>
                      <a:endParaRPr sz="700"/>
                    </a:p>
                  </a:txBody>
                  <a:tcPr marL="91425" marR="91425" marT="91425" marB="91425"/>
                </a:tc>
                <a:tc>
                  <a:txBody>
                    <a:bodyPr/>
                    <a:lstStyle/>
                    <a:p>
                      <a:pPr marL="0" lvl="0" indent="0" algn="l" rtl="0">
                        <a:spcBef>
                          <a:spcPts val="0"/>
                        </a:spcBef>
                        <a:spcAft>
                          <a:spcPts val="0"/>
                        </a:spcAft>
                        <a:buNone/>
                      </a:pPr>
                      <a:r>
                        <a:rPr lang="fr" sz="700"/>
                        <a:t>A</a:t>
                      </a:r>
                      <a:endParaRPr sz="700"/>
                    </a:p>
                  </a:txBody>
                  <a:tcPr marL="91425" marR="91425" marT="91425" marB="91425"/>
                </a:tc>
                <a:tc>
                  <a:txBody>
                    <a:bodyPr/>
                    <a:lstStyle/>
                    <a:p>
                      <a:pPr marL="0" lvl="0" indent="0" algn="l" rtl="0">
                        <a:spcBef>
                          <a:spcPts val="0"/>
                        </a:spcBef>
                        <a:spcAft>
                          <a:spcPts val="0"/>
                        </a:spcAft>
                        <a:buNone/>
                      </a:pPr>
                      <a:r>
                        <a:rPr lang="fr" sz="700"/>
                        <a:t>EVIL</a:t>
                      </a:r>
                      <a:endParaRPr sz="700"/>
                    </a:p>
                  </a:txBody>
                  <a:tcPr marL="91425" marR="91425" marT="91425" marB="91425"/>
                </a:tc>
                <a:tc>
                  <a:txBody>
                    <a:bodyPr/>
                    <a:lstStyle/>
                    <a:p>
                      <a:pPr marL="0" lvl="0" indent="0" algn="l" rtl="0">
                        <a:spcBef>
                          <a:spcPts val="0"/>
                        </a:spcBef>
                        <a:spcAft>
                          <a:spcPts val="0"/>
                        </a:spcAft>
                        <a:buNone/>
                      </a:pPr>
                      <a:r>
                        <a:rPr lang="fr" sz="700"/>
                        <a:t>1</a:t>
                      </a:r>
                      <a:endParaRPr sz="700"/>
                    </a:p>
                  </a:txBody>
                  <a:tcPr marL="91425" marR="91425" marT="91425" marB="91425"/>
                </a:tc>
                <a:tc>
                  <a:txBody>
                    <a:bodyPr/>
                    <a:lstStyle/>
                    <a:p>
                      <a:pPr marL="0" lvl="0" indent="0" algn="l" rtl="0">
                        <a:spcBef>
                          <a:spcPts val="0"/>
                        </a:spcBef>
                        <a:spcAft>
                          <a:spcPts val="0"/>
                        </a:spcAft>
                        <a:buNone/>
                      </a:pPr>
                      <a:r>
                        <a:rPr lang="fr" sz="700"/>
                        <a:t>1</a:t>
                      </a:r>
                      <a:endParaRPr sz="700"/>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fr" sz="700"/>
                        <a:t>2-1-2010</a:t>
                      </a:r>
                      <a:endParaRPr sz="700"/>
                    </a:p>
                  </a:txBody>
                  <a:tcPr marL="91425" marR="91425" marT="91425" marB="91425"/>
                </a:tc>
                <a:tc>
                  <a:txBody>
                    <a:bodyPr/>
                    <a:lstStyle/>
                    <a:p>
                      <a:pPr marL="0" lvl="0" indent="0" algn="l" rtl="0">
                        <a:spcBef>
                          <a:spcPts val="0"/>
                        </a:spcBef>
                        <a:spcAft>
                          <a:spcPts val="0"/>
                        </a:spcAft>
                        <a:buNone/>
                      </a:pPr>
                      <a:r>
                        <a:rPr lang="fr" sz="700"/>
                        <a:t>B</a:t>
                      </a:r>
                      <a:endParaRPr sz="700"/>
                    </a:p>
                  </a:txBody>
                  <a:tcPr marL="91425" marR="91425" marT="91425" marB="91425"/>
                </a:tc>
                <a:tc>
                  <a:txBody>
                    <a:bodyPr/>
                    <a:lstStyle/>
                    <a:p>
                      <a:pPr marL="0" lvl="0" indent="0" algn="l" rtl="0">
                        <a:spcBef>
                          <a:spcPts val="0"/>
                        </a:spcBef>
                        <a:spcAft>
                          <a:spcPts val="0"/>
                        </a:spcAft>
                        <a:buNone/>
                      </a:pPr>
                      <a:r>
                        <a:rPr lang="fr" sz="700"/>
                        <a:t>Normal</a:t>
                      </a:r>
                      <a:endParaRPr sz="700"/>
                    </a:p>
                  </a:txBody>
                  <a:tcPr marL="91425" marR="91425" marT="91425" marB="91425"/>
                </a:tc>
                <a:tc>
                  <a:txBody>
                    <a:bodyPr/>
                    <a:lstStyle/>
                    <a:p>
                      <a:pPr marL="0" lvl="0" indent="0" algn="l" rtl="0">
                        <a:spcBef>
                          <a:spcPts val="0"/>
                        </a:spcBef>
                        <a:spcAft>
                          <a:spcPts val="0"/>
                        </a:spcAft>
                        <a:buNone/>
                      </a:pPr>
                      <a:r>
                        <a:rPr lang="fr" sz="700"/>
                        <a:t>1</a:t>
                      </a:r>
                      <a:endParaRPr sz="700"/>
                    </a:p>
                  </a:txBody>
                  <a:tcPr marL="91425" marR="91425" marT="91425" marB="91425"/>
                </a:tc>
                <a:tc>
                  <a:txBody>
                    <a:bodyPr/>
                    <a:lstStyle/>
                    <a:p>
                      <a:pPr marL="0" lvl="0" indent="0" algn="l" rtl="0">
                        <a:spcBef>
                          <a:spcPts val="0"/>
                        </a:spcBef>
                        <a:spcAft>
                          <a:spcPts val="0"/>
                        </a:spcAft>
                        <a:buNone/>
                      </a:pPr>
                      <a:r>
                        <a:rPr lang="fr" sz="700"/>
                        <a:t>0</a:t>
                      </a:r>
                      <a:endParaRPr sz="7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5"/>
        <p:cNvGrpSpPr/>
        <p:nvPr/>
      </p:nvGrpSpPr>
      <p:grpSpPr>
        <a:xfrm>
          <a:off x="0" y="0"/>
          <a:ext cx="0" cy="0"/>
          <a:chOff x="0" y="0"/>
          <a:chExt cx="0" cy="0"/>
        </a:xfrm>
      </p:grpSpPr>
      <p:sp>
        <p:nvSpPr>
          <p:cNvPr id="3866" name="Google Shape;3866;p127"/>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We want one line per DAY per Trap</a:t>
            </a:r>
            <a:endParaRPr/>
          </a:p>
        </p:txBody>
      </p:sp>
      <p:pic>
        <p:nvPicPr>
          <p:cNvPr id="3867" name="Google Shape;3867;p127"/>
          <p:cNvPicPr preferRelativeResize="0"/>
          <p:nvPr/>
        </p:nvPicPr>
        <p:blipFill>
          <a:blip r:embed="rId3">
            <a:alphaModFix/>
          </a:blip>
          <a:stretch>
            <a:fillRect/>
          </a:stretch>
        </p:blipFill>
        <p:spPr>
          <a:xfrm>
            <a:off x="1965850" y="872400"/>
            <a:ext cx="5212288" cy="41187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1"/>
        <p:cNvGrpSpPr/>
        <p:nvPr/>
      </p:nvGrpSpPr>
      <p:grpSpPr>
        <a:xfrm>
          <a:off x="0" y="0"/>
          <a:ext cx="0" cy="0"/>
          <a:chOff x="0" y="0"/>
          <a:chExt cx="0" cy="0"/>
        </a:xfrm>
      </p:grpSpPr>
      <p:sp>
        <p:nvSpPr>
          <p:cNvPr id="3872" name="Google Shape;3872;p128"/>
          <p:cNvSpPr txBox="1">
            <a:spLocks noGrp="1"/>
          </p:cNvSpPr>
          <p:nvPr>
            <p:ph type="title"/>
          </p:nvPr>
        </p:nvSpPr>
        <p:spPr>
          <a:xfrm>
            <a:off x="360000" y="360000"/>
            <a:ext cx="7609800" cy="33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sz="1400">
                <a:latin typeface="Arial"/>
                <a:ea typeface="Arial"/>
                <a:cs typeface="Arial"/>
                <a:sym typeface="Arial"/>
              </a:rPr>
              <a:t>Mass select all the keys from the list in the bottom part of the Group recipe and select the "use as group keys" in the action tab</a:t>
            </a:r>
            <a:endParaRPr/>
          </a:p>
        </p:txBody>
      </p:sp>
      <p:pic>
        <p:nvPicPr>
          <p:cNvPr id="3873" name="Google Shape;3873;p128"/>
          <p:cNvPicPr preferRelativeResize="0"/>
          <p:nvPr/>
        </p:nvPicPr>
        <p:blipFill>
          <a:blip r:embed="rId3">
            <a:alphaModFix/>
          </a:blip>
          <a:stretch>
            <a:fillRect/>
          </a:stretch>
        </p:blipFill>
        <p:spPr>
          <a:xfrm>
            <a:off x="2793225" y="903250"/>
            <a:ext cx="3377546" cy="4118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7"/>
        <p:cNvGrpSpPr/>
        <p:nvPr/>
      </p:nvGrpSpPr>
      <p:grpSpPr>
        <a:xfrm>
          <a:off x="0" y="0"/>
          <a:ext cx="0" cy="0"/>
          <a:chOff x="0" y="0"/>
          <a:chExt cx="0" cy="0"/>
        </a:xfrm>
      </p:grpSpPr>
      <p:sp>
        <p:nvSpPr>
          <p:cNvPr id="3878" name="Google Shape;3878;p129"/>
          <p:cNvSpPr txBox="1">
            <a:spLocks noGrp="1"/>
          </p:cNvSpPr>
          <p:nvPr>
            <p:ph type="title"/>
          </p:nvPr>
        </p:nvSpPr>
        <p:spPr>
          <a:xfrm>
            <a:off x="360000" y="360000"/>
            <a:ext cx="7609800" cy="33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1400">
                <a:latin typeface="Arial"/>
                <a:ea typeface="Arial"/>
                <a:cs typeface="Arial"/>
                <a:sym typeface="Arial"/>
              </a:rPr>
              <a:t>Mass select all the keys from the list in the bottom part of the Group recipe and select the "use as group keys" in the action tab</a:t>
            </a:r>
            <a:endParaRPr/>
          </a:p>
        </p:txBody>
      </p:sp>
      <p:pic>
        <p:nvPicPr>
          <p:cNvPr id="3879" name="Google Shape;3879;p129"/>
          <p:cNvPicPr preferRelativeResize="0"/>
          <p:nvPr/>
        </p:nvPicPr>
        <p:blipFill>
          <a:blip r:embed="rId3">
            <a:alphaModFix/>
          </a:blip>
          <a:stretch>
            <a:fillRect/>
          </a:stretch>
        </p:blipFill>
        <p:spPr>
          <a:xfrm>
            <a:off x="639450" y="1203449"/>
            <a:ext cx="7330345" cy="30453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91"/>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Stacking Mosquitos dataset</a:t>
            </a:r>
            <a:endParaRPr/>
          </a:p>
        </p:txBody>
      </p:sp>
      <p:sp>
        <p:nvSpPr>
          <p:cNvPr id="2212" name="Google Shape;2212;p91"/>
          <p:cNvSpPr txBox="1">
            <a:spLocks noGrp="1"/>
          </p:cNvSpPr>
          <p:nvPr>
            <p:ph type="title" idx="2"/>
          </p:nvPr>
        </p:nvSpPr>
        <p:spPr>
          <a:xfrm>
            <a:off x="1304438" y="1436288"/>
            <a:ext cx="6768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2009</a:t>
            </a:r>
            <a:endParaRPr/>
          </a:p>
        </p:txBody>
      </p:sp>
      <p:graphicFrame>
        <p:nvGraphicFramePr>
          <p:cNvPr id="2213" name="Google Shape;2213;p91"/>
          <p:cNvGraphicFramePr/>
          <p:nvPr/>
        </p:nvGraphicFramePr>
        <p:xfrm>
          <a:off x="4836963" y="3225425"/>
          <a:ext cx="3600250" cy="1737180"/>
        </p:xfrm>
        <a:graphic>
          <a:graphicData uri="http://schemas.openxmlformats.org/drawingml/2006/table">
            <a:tbl>
              <a:tblPr>
                <a:noFill/>
                <a:tableStyleId>{5A0F58B1-6370-4829-B1A8-222B8FD3DBDF}</a:tableStyleId>
              </a:tblPr>
              <a:tblGrid>
                <a:gridCol w="516625">
                  <a:extLst>
                    <a:ext uri="{9D8B030D-6E8A-4147-A177-3AD203B41FA5}">
                      <a16:colId xmlns:a16="http://schemas.microsoft.com/office/drawing/2014/main" val="20000"/>
                    </a:ext>
                  </a:extLst>
                </a:gridCol>
                <a:gridCol w="478100">
                  <a:extLst>
                    <a:ext uri="{9D8B030D-6E8A-4147-A177-3AD203B41FA5}">
                      <a16:colId xmlns:a16="http://schemas.microsoft.com/office/drawing/2014/main" val="20001"/>
                    </a:ext>
                  </a:extLst>
                </a:gridCol>
                <a:gridCol w="569725">
                  <a:extLst>
                    <a:ext uri="{9D8B030D-6E8A-4147-A177-3AD203B41FA5}">
                      <a16:colId xmlns:a16="http://schemas.microsoft.com/office/drawing/2014/main" val="20002"/>
                    </a:ext>
                  </a:extLst>
                </a:gridCol>
                <a:gridCol w="666275">
                  <a:extLst>
                    <a:ext uri="{9D8B030D-6E8A-4147-A177-3AD203B41FA5}">
                      <a16:colId xmlns:a16="http://schemas.microsoft.com/office/drawing/2014/main" val="20003"/>
                    </a:ext>
                  </a:extLst>
                </a:gridCol>
                <a:gridCol w="456725">
                  <a:extLst>
                    <a:ext uri="{9D8B030D-6E8A-4147-A177-3AD203B41FA5}">
                      <a16:colId xmlns:a16="http://schemas.microsoft.com/office/drawing/2014/main" val="20004"/>
                    </a:ext>
                  </a:extLst>
                </a:gridCol>
                <a:gridCol w="399575">
                  <a:extLst>
                    <a:ext uri="{9D8B030D-6E8A-4147-A177-3AD203B41FA5}">
                      <a16:colId xmlns:a16="http://schemas.microsoft.com/office/drawing/2014/main" val="20005"/>
                    </a:ext>
                  </a:extLst>
                </a:gridCol>
                <a:gridCol w="513225">
                  <a:extLst>
                    <a:ext uri="{9D8B030D-6E8A-4147-A177-3AD203B41FA5}">
                      <a16:colId xmlns:a16="http://schemas.microsoft.com/office/drawing/2014/main" val="20006"/>
                    </a:ext>
                  </a:extLst>
                </a:gridCol>
              </a:tblGrid>
              <a:tr h="344200">
                <a:tc>
                  <a:txBody>
                    <a:bodyPr/>
                    <a:lstStyle/>
                    <a:p>
                      <a:pPr marL="0" lvl="0" indent="0" algn="l" rtl="0">
                        <a:spcBef>
                          <a:spcPts val="0"/>
                        </a:spcBef>
                        <a:spcAft>
                          <a:spcPts val="0"/>
                        </a:spcAft>
                        <a:buNone/>
                      </a:pPr>
                      <a:r>
                        <a:rPr lang="fr" sz="600"/>
                        <a:t>DATE</a:t>
                      </a:r>
                      <a:endParaRPr sz="600"/>
                    </a:p>
                  </a:txBody>
                  <a:tcPr marL="91425" marR="91425" marT="91425" marB="91425"/>
                </a:tc>
                <a:tc>
                  <a:txBody>
                    <a:bodyPr/>
                    <a:lstStyle/>
                    <a:p>
                      <a:pPr marL="0" lvl="0" indent="0" algn="l" rtl="0">
                        <a:spcBef>
                          <a:spcPts val="0"/>
                        </a:spcBef>
                        <a:spcAft>
                          <a:spcPts val="0"/>
                        </a:spcAft>
                        <a:buNone/>
                      </a:pPr>
                      <a:r>
                        <a:rPr lang="fr" sz="600"/>
                        <a:t>TRAP ID</a:t>
                      </a:r>
                      <a:endParaRPr sz="600"/>
                    </a:p>
                  </a:txBody>
                  <a:tcPr marL="91425" marR="91425" marT="91425" marB="91425"/>
                </a:tc>
                <a:tc>
                  <a:txBody>
                    <a:bodyPr/>
                    <a:lstStyle/>
                    <a:p>
                      <a:pPr marL="0" lvl="0" indent="0" algn="l" rtl="0">
                        <a:spcBef>
                          <a:spcPts val="0"/>
                        </a:spcBef>
                        <a:spcAft>
                          <a:spcPts val="0"/>
                        </a:spcAft>
                        <a:buNone/>
                      </a:pPr>
                      <a:r>
                        <a:rPr lang="fr" sz="600"/>
                        <a:t>SPECIES</a:t>
                      </a:r>
                      <a:endParaRPr sz="600"/>
                    </a:p>
                  </a:txBody>
                  <a:tcPr marL="91425" marR="91425" marT="91425" marB="91425"/>
                </a:tc>
                <a:tc>
                  <a:txBody>
                    <a:bodyPr/>
                    <a:lstStyle/>
                    <a:p>
                      <a:pPr marL="0" lvl="0" indent="0" algn="l" rtl="0">
                        <a:spcBef>
                          <a:spcPts val="0"/>
                        </a:spcBef>
                        <a:spcAft>
                          <a:spcPts val="0"/>
                        </a:spcAft>
                        <a:buNone/>
                      </a:pPr>
                      <a:r>
                        <a:rPr lang="fr" sz="600"/>
                        <a:t>NUM_</a:t>
                      </a:r>
                      <a:endParaRPr sz="600"/>
                    </a:p>
                    <a:p>
                      <a:pPr marL="0" lvl="0" indent="0" algn="l" rtl="0">
                        <a:spcBef>
                          <a:spcPts val="0"/>
                        </a:spcBef>
                        <a:spcAft>
                          <a:spcPts val="0"/>
                        </a:spcAft>
                        <a:buNone/>
                      </a:pPr>
                      <a:r>
                        <a:rPr lang="fr" sz="600"/>
                        <a:t>MOSQUITOS</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WNV </a:t>
                      </a:r>
                      <a:endParaRPr sz="600"/>
                    </a:p>
                  </a:txBody>
                  <a:tcPr marL="91425" marR="91425" marT="91425" marB="91425"/>
                </a:tc>
                <a:extLst>
                  <a:ext uri="{0D108BD9-81ED-4DB2-BD59-A6C34878D82A}">
                    <a16:rowId xmlns:a16="http://schemas.microsoft.com/office/drawing/2014/main" val="10000"/>
                  </a:ext>
                </a:extLst>
              </a:tr>
              <a:tr h="256375">
                <a:tc>
                  <a:txBody>
                    <a:bodyPr/>
                    <a:lstStyle/>
                    <a:p>
                      <a:pPr marL="0" lvl="0" indent="0" algn="l" rtl="0">
                        <a:spcBef>
                          <a:spcPts val="0"/>
                        </a:spcBef>
                        <a:spcAft>
                          <a:spcPts val="0"/>
                        </a:spcAft>
                        <a:buNone/>
                      </a:pPr>
                      <a:r>
                        <a:rPr lang="fr" sz="600"/>
                        <a:t>1-1-2010</a:t>
                      </a:r>
                      <a:endParaRPr sz="600"/>
                    </a:p>
                  </a:txBody>
                  <a:tcPr marL="91425" marR="91425" marT="91425" marB="91425"/>
                </a:tc>
                <a:tc>
                  <a:txBody>
                    <a:bodyPr/>
                    <a:lstStyle/>
                    <a:p>
                      <a:pPr marL="0" lvl="0" indent="0" algn="l" rtl="0">
                        <a:spcBef>
                          <a:spcPts val="0"/>
                        </a:spcBef>
                        <a:spcAft>
                          <a:spcPts val="0"/>
                        </a:spcAft>
                        <a:buNone/>
                      </a:pPr>
                      <a:r>
                        <a:rPr lang="fr" sz="600"/>
                        <a:t>A</a:t>
                      </a:r>
                      <a:endParaRPr sz="600"/>
                    </a:p>
                  </a:txBody>
                  <a:tcPr marL="91425" marR="91425" marT="91425" marB="91425"/>
                </a:tc>
                <a:tc>
                  <a:txBody>
                    <a:bodyPr/>
                    <a:lstStyle/>
                    <a:p>
                      <a:pPr marL="0" lvl="0" indent="0" algn="l" rtl="0">
                        <a:spcBef>
                          <a:spcPts val="0"/>
                        </a:spcBef>
                        <a:spcAft>
                          <a:spcPts val="0"/>
                        </a:spcAft>
                        <a:buNone/>
                      </a:pPr>
                      <a:r>
                        <a:rPr lang="fr" sz="600"/>
                        <a:t>NORMAL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0</a:t>
                      </a:r>
                      <a:endParaRPr sz="600"/>
                    </a:p>
                  </a:txBody>
                  <a:tcPr marL="91425" marR="91425" marT="91425" marB="91425"/>
                </a:tc>
                <a:extLst>
                  <a:ext uri="{0D108BD9-81ED-4DB2-BD59-A6C34878D82A}">
                    <a16:rowId xmlns:a16="http://schemas.microsoft.com/office/drawing/2014/main" val="10001"/>
                  </a:ext>
                </a:extLst>
              </a:tr>
              <a:tr h="256375">
                <a:tc>
                  <a:txBody>
                    <a:bodyPr/>
                    <a:lstStyle/>
                    <a:p>
                      <a:pPr marL="0" lvl="0" indent="0" algn="l" rtl="0">
                        <a:spcBef>
                          <a:spcPts val="0"/>
                        </a:spcBef>
                        <a:spcAft>
                          <a:spcPts val="0"/>
                        </a:spcAft>
                        <a:buNone/>
                      </a:pPr>
                      <a:r>
                        <a:rPr lang="fr" sz="600"/>
                        <a:t>1-1-2010</a:t>
                      </a:r>
                      <a:endParaRPr sz="600"/>
                    </a:p>
                  </a:txBody>
                  <a:tcPr marL="91425" marR="91425" marT="91425" marB="91425"/>
                </a:tc>
                <a:tc>
                  <a:txBody>
                    <a:bodyPr/>
                    <a:lstStyle/>
                    <a:p>
                      <a:pPr marL="0" lvl="0" indent="0" algn="l" rtl="0">
                        <a:spcBef>
                          <a:spcPts val="0"/>
                        </a:spcBef>
                        <a:spcAft>
                          <a:spcPts val="0"/>
                        </a:spcAft>
                        <a:buNone/>
                      </a:pPr>
                      <a:r>
                        <a:rPr lang="fr" sz="600"/>
                        <a:t>A</a:t>
                      </a:r>
                      <a:endParaRPr sz="600"/>
                    </a:p>
                  </a:txBody>
                  <a:tcPr marL="91425" marR="91425" marT="91425" marB="91425"/>
                </a:tc>
                <a:tc>
                  <a:txBody>
                    <a:bodyPr/>
                    <a:lstStyle/>
                    <a:p>
                      <a:pPr marL="0" lvl="0" indent="0" algn="l" rtl="0">
                        <a:spcBef>
                          <a:spcPts val="0"/>
                        </a:spcBef>
                        <a:spcAft>
                          <a:spcPts val="0"/>
                        </a:spcAft>
                        <a:buNone/>
                      </a:pPr>
                      <a:r>
                        <a:rPr lang="fr" sz="600"/>
                        <a:t>EVIL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extLst>
                  <a:ext uri="{0D108BD9-81ED-4DB2-BD59-A6C34878D82A}">
                    <a16:rowId xmlns:a16="http://schemas.microsoft.com/office/drawing/2014/main" val="10002"/>
                  </a:ext>
                </a:extLst>
              </a:tr>
              <a:tr h="256375">
                <a:tc>
                  <a:txBody>
                    <a:bodyPr/>
                    <a:lstStyle/>
                    <a:p>
                      <a:pPr marL="0" lvl="0" indent="0" algn="l" rtl="0">
                        <a:spcBef>
                          <a:spcPts val="0"/>
                        </a:spcBef>
                        <a:spcAft>
                          <a:spcPts val="0"/>
                        </a:spcAft>
                        <a:buNone/>
                      </a:pPr>
                      <a:r>
                        <a:rPr lang="fr" sz="600"/>
                        <a:t>1-1-2010</a:t>
                      </a:r>
                      <a:endParaRPr sz="600"/>
                    </a:p>
                  </a:txBody>
                  <a:tcPr marL="91425" marR="91425" marT="91425" marB="91425"/>
                </a:tc>
                <a:tc>
                  <a:txBody>
                    <a:bodyPr/>
                    <a:lstStyle/>
                    <a:p>
                      <a:pPr marL="0" lvl="0" indent="0" algn="l" rtl="0">
                        <a:spcBef>
                          <a:spcPts val="0"/>
                        </a:spcBef>
                        <a:spcAft>
                          <a:spcPts val="0"/>
                        </a:spcAft>
                        <a:buNone/>
                      </a:pPr>
                      <a:r>
                        <a:rPr lang="fr" sz="600"/>
                        <a:t>B</a:t>
                      </a:r>
                      <a:endParaRPr sz="600"/>
                    </a:p>
                  </a:txBody>
                  <a:tcPr marL="91425" marR="91425" marT="91425" marB="91425"/>
                </a:tc>
                <a:tc>
                  <a:txBody>
                    <a:bodyPr/>
                    <a:lstStyle/>
                    <a:p>
                      <a:pPr marL="0" lvl="0" indent="0" algn="l" rtl="0">
                        <a:spcBef>
                          <a:spcPts val="0"/>
                        </a:spcBef>
                        <a:spcAft>
                          <a:spcPts val="0"/>
                        </a:spcAft>
                        <a:buNone/>
                      </a:pPr>
                      <a:r>
                        <a:rPr lang="fr" sz="600"/>
                        <a:t>NORMAL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0</a:t>
                      </a:r>
                      <a:endParaRPr sz="600"/>
                    </a:p>
                  </a:txBody>
                  <a:tcPr marL="91425" marR="91425" marT="91425" marB="91425"/>
                </a:tc>
                <a:extLst>
                  <a:ext uri="{0D108BD9-81ED-4DB2-BD59-A6C34878D82A}">
                    <a16:rowId xmlns:a16="http://schemas.microsoft.com/office/drawing/2014/main" val="10003"/>
                  </a:ext>
                </a:extLst>
              </a:tr>
              <a:tr h="256375">
                <a:tc>
                  <a:txBody>
                    <a:bodyPr/>
                    <a:lstStyle/>
                    <a:p>
                      <a:pPr marL="0" lvl="0" indent="0" algn="l" rtl="0">
                        <a:spcBef>
                          <a:spcPts val="0"/>
                        </a:spcBef>
                        <a:spcAft>
                          <a:spcPts val="0"/>
                        </a:spcAft>
                        <a:buNone/>
                      </a:pPr>
                      <a:r>
                        <a:rPr lang="fr" sz="600"/>
                        <a:t>2-1-2010</a:t>
                      </a:r>
                      <a:endParaRPr sz="600"/>
                    </a:p>
                  </a:txBody>
                  <a:tcPr marL="91425" marR="91425" marT="91425" marB="91425"/>
                </a:tc>
                <a:tc>
                  <a:txBody>
                    <a:bodyPr/>
                    <a:lstStyle/>
                    <a:p>
                      <a:pPr marL="0" lvl="0" indent="0" algn="l" rtl="0">
                        <a:spcBef>
                          <a:spcPts val="0"/>
                        </a:spcBef>
                        <a:spcAft>
                          <a:spcPts val="0"/>
                        </a:spcAft>
                        <a:buNone/>
                      </a:pPr>
                      <a:r>
                        <a:rPr lang="fr" sz="600"/>
                        <a:t>A</a:t>
                      </a:r>
                      <a:endParaRPr sz="600"/>
                    </a:p>
                  </a:txBody>
                  <a:tcPr marL="91425" marR="91425" marT="91425" marB="91425"/>
                </a:tc>
                <a:tc>
                  <a:txBody>
                    <a:bodyPr/>
                    <a:lstStyle/>
                    <a:p>
                      <a:pPr marL="0" lvl="0" indent="0" algn="l" rtl="0">
                        <a:spcBef>
                          <a:spcPts val="0"/>
                        </a:spcBef>
                        <a:spcAft>
                          <a:spcPts val="0"/>
                        </a:spcAft>
                        <a:buNone/>
                      </a:pPr>
                      <a:r>
                        <a:rPr lang="fr" sz="600"/>
                        <a:t>EVIL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extLst>
                  <a:ext uri="{0D108BD9-81ED-4DB2-BD59-A6C34878D82A}">
                    <a16:rowId xmlns:a16="http://schemas.microsoft.com/office/drawing/2014/main" val="10004"/>
                  </a:ext>
                </a:extLst>
              </a:tr>
              <a:tr h="256375">
                <a:tc>
                  <a:txBody>
                    <a:bodyPr/>
                    <a:lstStyle/>
                    <a:p>
                      <a:pPr marL="0" lvl="0" indent="0" algn="l" rtl="0">
                        <a:spcBef>
                          <a:spcPts val="0"/>
                        </a:spcBef>
                        <a:spcAft>
                          <a:spcPts val="0"/>
                        </a:spcAft>
                        <a:buNone/>
                      </a:pPr>
                      <a:r>
                        <a:rPr lang="fr" sz="600"/>
                        <a:t>2-1-2010</a:t>
                      </a:r>
                      <a:endParaRPr sz="600"/>
                    </a:p>
                  </a:txBody>
                  <a:tcPr marL="91425" marR="91425" marT="91425" marB="91425"/>
                </a:tc>
                <a:tc>
                  <a:txBody>
                    <a:bodyPr/>
                    <a:lstStyle/>
                    <a:p>
                      <a:pPr marL="0" lvl="0" indent="0" algn="l" rtl="0">
                        <a:spcBef>
                          <a:spcPts val="0"/>
                        </a:spcBef>
                        <a:spcAft>
                          <a:spcPts val="0"/>
                        </a:spcAft>
                        <a:buNone/>
                      </a:pPr>
                      <a:r>
                        <a:rPr lang="fr" sz="600"/>
                        <a:t>B</a:t>
                      </a:r>
                      <a:endParaRPr sz="600"/>
                    </a:p>
                  </a:txBody>
                  <a:tcPr marL="91425" marR="91425" marT="91425" marB="91425"/>
                </a:tc>
                <a:tc>
                  <a:txBody>
                    <a:bodyPr/>
                    <a:lstStyle/>
                    <a:p>
                      <a:pPr marL="0" lvl="0" indent="0" algn="l" rtl="0">
                        <a:spcBef>
                          <a:spcPts val="0"/>
                        </a:spcBef>
                        <a:spcAft>
                          <a:spcPts val="0"/>
                        </a:spcAft>
                        <a:buNone/>
                      </a:pPr>
                      <a:r>
                        <a:rPr lang="fr" sz="600"/>
                        <a:t>Normal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0</a:t>
                      </a:r>
                      <a:endParaRPr sz="600"/>
                    </a:p>
                  </a:txBody>
                  <a:tcPr marL="91425" marR="91425" marT="91425" marB="91425"/>
                </a:tc>
                <a:extLst>
                  <a:ext uri="{0D108BD9-81ED-4DB2-BD59-A6C34878D82A}">
                    <a16:rowId xmlns:a16="http://schemas.microsoft.com/office/drawing/2014/main" val="10005"/>
                  </a:ext>
                </a:extLst>
              </a:tr>
            </a:tbl>
          </a:graphicData>
        </a:graphic>
      </p:graphicFrame>
      <p:grpSp>
        <p:nvGrpSpPr>
          <p:cNvPr id="2214" name="Google Shape;2214;p91"/>
          <p:cNvGrpSpPr/>
          <p:nvPr/>
        </p:nvGrpSpPr>
        <p:grpSpPr>
          <a:xfrm>
            <a:off x="2777634" y="3382595"/>
            <a:ext cx="1247905" cy="1368335"/>
            <a:chOff x="1987550" y="207962"/>
            <a:chExt cx="6037275" cy="6445289"/>
          </a:xfrm>
        </p:grpSpPr>
        <p:grpSp>
          <p:nvGrpSpPr>
            <p:cNvPr id="2215" name="Google Shape;2215;p91"/>
            <p:cNvGrpSpPr/>
            <p:nvPr/>
          </p:nvGrpSpPr>
          <p:grpSpPr>
            <a:xfrm>
              <a:off x="1987550" y="207962"/>
              <a:ext cx="6037275" cy="6445289"/>
              <a:chOff x="1987550" y="207962"/>
              <a:chExt cx="6037275" cy="6445289"/>
            </a:xfrm>
          </p:grpSpPr>
          <p:sp>
            <p:nvSpPr>
              <p:cNvPr id="2216" name="Google Shape;2216;p91"/>
              <p:cNvSpPr/>
              <p:nvPr/>
            </p:nvSpPr>
            <p:spPr>
              <a:xfrm>
                <a:off x="5659437" y="2990850"/>
                <a:ext cx="792300" cy="415800"/>
              </a:xfrm>
              <a:custGeom>
                <a:avLst/>
                <a:gdLst/>
                <a:ahLst/>
                <a:cxnLst/>
                <a:rect l="l" t="t" r="r" b="b"/>
                <a:pathLst>
                  <a:path w="120000" h="120000" extrusionOk="0">
                    <a:moveTo>
                      <a:pt x="0" y="0"/>
                    </a:moveTo>
                    <a:lnTo>
                      <a:pt x="120000" y="0"/>
                    </a:lnTo>
                    <a:lnTo>
                      <a:pt x="100040" y="40763"/>
                    </a:lnTo>
                    <a:lnTo>
                      <a:pt x="100040" y="48549"/>
                    </a:lnTo>
                    <a:lnTo>
                      <a:pt x="89458" y="55419"/>
                    </a:lnTo>
                    <a:lnTo>
                      <a:pt x="67575" y="55419"/>
                    </a:lnTo>
                    <a:lnTo>
                      <a:pt x="52905" y="81984"/>
                    </a:lnTo>
                    <a:lnTo>
                      <a:pt x="52905" y="101679"/>
                    </a:lnTo>
                    <a:lnTo>
                      <a:pt x="49779" y="101679"/>
                    </a:lnTo>
                    <a:lnTo>
                      <a:pt x="45931" y="109007"/>
                    </a:lnTo>
                    <a:lnTo>
                      <a:pt x="18036" y="109007"/>
                    </a:lnTo>
                    <a:lnTo>
                      <a:pt x="2645" y="120000"/>
                    </a:lnTo>
                    <a:lnTo>
                      <a:pt x="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17" name="Google Shape;2217;p91"/>
              <p:cNvSpPr/>
              <p:nvPr/>
            </p:nvSpPr>
            <p:spPr>
              <a:xfrm>
                <a:off x="5584825" y="2484438"/>
                <a:ext cx="866700" cy="506400"/>
              </a:xfrm>
              <a:custGeom>
                <a:avLst/>
                <a:gdLst/>
                <a:ahLst/>
                <a:cxnLst/>
                <a:rect l="l" t="t" r="r" b="b"/>
                <a:pathLst>
                  <a:path w="120000" h="120000" extrusionOk="0">
                    <a:moveTo>
                      <a:pt x="106153" y="0"/>
                    </a:moveTo>
                    <a:lnTo>
                      <a:pt x="111648" y="10532"/>
                    </a:lnTo>
                    <a:lnTo>
                      <a:pt x="111648" y="47398"/>
                    </a:lnTo>
                    <a:lnTo>
                      <a:pt x="117362" y="63949"/>
                    </a:lnTo>
                    <a:lnTo>
                      <a:pt x="119999" y="85015"/>
                    </a:lnTo>
                    <a:lnTo>
                      <a:pt x="119999" y="120000"/>
                    </a:lnTo>
                    <a:lnTo>
                      <a:pt x="10329" y="120000"/>
                    </a:lnTo>
                    <a:lnTo>
                      <a:pt x="10109" y="110219"/>
                    </a:lnTo>
                    <a:lnTo>
                      <a:pt x="1978" y="89529"/>
                    </a:lnTo>
                    <a:lnTo>
                      <a:pt x="3516" y="37993"/>
                    </a:lnTo>
                    <a:lnTo>
                      <a:pt x="0" y="22946"/>
                    </a:lnTo>
                    <a:lnTo>
                      <a:pt x="4615" y="16551"/>
                    </a:lnTo>
                    <a:lnTo>
                      <a:pt x="4615" y="4514"/>
                    </a:lnTo>
                    <a:lnTo>
                      <a:pt x="10615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18" name="Google Shape;2218;p91"/>
              <p:cNvSpPr/>
              <p:nvPr/>
            </p:nvSpPr>
            <p:spPr>
              <a:xfrm>
                <a:off x="5592762" y="2030413"/>
                <a:ext cx="758700" cy="473100"/>
              </a:xfrm>
              <a:custGeom>
                <a:avLst/>
                <a:gdLst/>
                <a:ahLst/>
                <a:cxnLst/>
                <a:rect l="l" t="t" r="r" b="b"/>
                <a:pathLst>
                  <a:path w="120000" h="120000" extrusionOk="0">
                    <a:moveTo>
                      <a:pt x="65774" y="0"/>
                    </a:moveTo>
                    <a:lnTo>
                      <a:pt x="66527" y="402"/>
                    </a:lnTo>
                    <a:lnTo>
                      <a:pt x="68786" y="402"/>
                    </a:lnTo>
                    <a:lnTo>
                      <a:pt x="71548" y="805"/>
                    </a:lnTo>
                    <a:lnTo>
                      <a:pt x="74309" y="1208"/>
                    </a:lnTo>
                    <a:lnTo>
                      <a:pt x="77322" y="1208"/>
                    </a:lnTo>
                    <a:lnTo>
                      <a:pt x="79581" y="2013"/>
                    </a:lnTo>
                    <a:lnTo>
                      <a:pt x="81338" y="2818"/>
                    </a:lnTo>
                    <a:lnTo>
                      <a:pt x="82343" y="4832"/>
                    </a:lnTo>
                    <a:lnTo>
                      <a:pt x="82845" y="7651"/>
                    </a:lnTo>
                    <a:lnTo>
                      <a:pt x="83598" y="10469"/>
                    </a:lnTo>
                    <a:lnTo>
                      <a:pt x="83598" y="11275"/>
                    </a:lnTo>
                    <a:lnTo>
                      <a:pt x="83598" y="19328"/>
                    </a:lnTo>
                    <a:lnTo>
                      <a:pt x="82845" y="24161"/>
                    </a:lnTo>
                    <a:lnTo>
                      <a:pt x="78577" y="31409"/>
                    </a:lnTo>
                    <a:lnTo>
                      <a:pt x="78577" y="50738"/>
                    </a:lnTo>
                    <a:lnTo>
                      <a:pt x="86108" y="64429"/>
                    </a:lnTo>
                    <a:lnTo>
                      <a:pt x="91882" y="64429"/>
                    </a:lnTo>
                    <a:lnTo>
                      <a:pt x="101422" y="79731"/>
                    </a:lnTo>
                    <a:lnTo>
                      <a:pt x="110962" y="80536"/>
                    </a:lnTo>
                    <a:lnTo>
                      <a:pt x="110962" y="81744"/>
                    </a:lnTo>
                    <a:lnTo>
                      <a:pt x="110962" y="84563"/>
                    </a:lnTo>
                    <a:lnTo>
                      <a:pt x="110962" y="88590"/>
                    </a:lnTo>
                    <a:lnTo>
                      <a:pt x="110962" y="92214"/>
                    </a:lnTo>
                    <a:lnTo>
                      <a:pt x="110962" y="95033"/>
                    </a:lnTo>
                    <a:lnTo>
                      <a:pt x="111966" y="97046"/>
                    </a:lnTo>
                    <a:lnTo>
                      <a:pt x="113472" y="99060"/>
                    </a:lnTo>
                    <a:lnTo>
                      <a:pt x="115481" y="99865"/>
                    </a:lnTo>
                    <a:lnTo>
                      <a:pt x="115983" y="100671"/>
                    </a:lnTo>
                    <a:lnTo>
                      <a:pt x="115983" y="107114"/>
                    </a:lnTo>
                    <a:lnTo>
                      <a:pt x="120000" y="115167"/>
                    </a:lnTo>
                    <a:lnTo>
                      <a:pt x="4016" y="120000"/>
                    </a:lnTo>
                    <a:lnTo>
                      <a:pt x="502" y="110738"/>
                    </a:lnTo>
                    <a:lnTo>
                      <a:pt x="0" y="8456"/>
                    </a:lnTo>
                    <a:lnTo>
                      <a:pt x="20083" y="8456"/>
                    </a:lnTo>
                    <a:lnTo>
                      <a:pt x="25104" y="2416"/>
                    </a:lnTo>
                    <a:lnTo>
                      <a:pt x="59748" y="2416"/>
                    </a:lnTo>
                    <a:lnTo>
                      <a:pt x="6577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19" name="Google Shape;2219;p91"/>
              <p:cNvSpPr/>
              <p:nvPr/>
            </p:nvSpPr>
            <p:spPr>
              <a:xfrm>
                <a:off x="5019675" y="1743075"/>
                <a:ext cx="989100" cy="320700"/>
              </a:xfrm>
              <a:custGeom>
                <a:avLst/>
                <a:gdLst/>
                <a:ahLst/>
                <a:cxnLst/>
                <a:rect l="l" t="t" r="r" b="b"/>
                <a:pathLst>
                  <a:path w="120000" h="120000" extrusionOk="0">
                    <a:moveTo>
                      <a:pt x="6934" y="0"/>
                    </a:moveTo>
                    <a:lnTo>
                      <a:pt x="24847" y="0"/>
                    </a:lnTo>
                    <a:lnTo>
                      <a:pt x="32359" y="0"/>
                    </a:lnTo>
                    <a:lnTo>
                      <a:pt x="40064" y="0"/>
                    </a:lnTo>
                    <a:lnTo>
                      <a:pt x="55280" y="0"/>
                    </a:lnTo>
                    <a:lnTo>
                      <a:pt x="62600" y="0"/>
                    </a:lnTo>
                    <a:lnTo>
                      <a:pt x="69341" y="0"/>
                    </a:lnTo>
                    <a:lnTo>
                      <a:pt x="74927" y="0"/>
                    </a:lnTo>
                    <a:lnTo>
                      <a:pt x="79550" y="0"/>
                    </a:lnTo>
                    <a:lnTo>
                      <a:pt x="83017" y="0"/>
                    </a:lnTo>
                    <a:lnTo>
                      <a:pt x="84751" y="0"/>
                    </a:lnTo>
                    <a:lnTo>
                      <a:pt x="88796" y="4158"/>
                    </a:lnTo>
                    <a:lnTo>
                      <a:pt x="90914" y="26732"/>
                    </a:lnTo>
                    <a:lnTo>
                      <a:pt x="95922" y="28514"/>
                    </a:lnTo>
                    <a:lnTo>
                      <a:pt x="100930" y="39801"/>
                    </a:lnTo>
                    <a:lnTo>
                      <a:pt x="100930" y="54059"/>
                    </a:lnTo>
                    <a:lnTo>
                      <a:pt x="105361" y="67128"/>
                    </a:lnTo>
                    <a:lnTo>
                      <a:pt x="111524" y="67128"/>
                    </a:lnTo>
                    <a:lnTo>
                      <a:pt x="120000" y="88514"/>
                    </a:lnTo>
                    <a:lnTo>
                      <a:pt x="120000" y="107524"/>
                    </a:lnTo>
                    <a:lnTo>
                      <a:pt x="115377" y="111089"/>
                    </a:lnTo>
                    <a:lnTo>
                      <a:pt x="88796" y="111089"/>
                    </a:lnTo>
                    <a:lnTo>
                      <a:pt x="84943" y="120000"/>
                    </a:lnTo>
                    <a:lnTo>
                      <a:pt x="19646" y="120000"/>
                    </a:lnTo>
                    <a:lnTo>
                      <a:pt x="19454" y="118217"/>
                    </a:lnTo>
                    <a:lnTo>
                      <a:pt x="18491" y="115841"/>
                    </a:lnTo>
                    <a:lnTo>
                      <a:pt x="17142" y="112277"/>
                    </a:lnTo>
                    <a:lnTo>
                      <a:pt x="15794" y="108118"/>
                    </a:lnTo>
                    <a:lnTo>
                      <a:pt x="15024" y="102772"/>
                    </a:lnTo>
                    <a:lnTo>
                      <a:pt x="14446" y="96831"/>
                    </a:lnTo>
                    <a:lnTo>
                      <a:pt x="14253" y="92673"/>
                    </a:lnTo>
                    <a:lnTo>
                      <a:pt x="13097" y="89702"/>
                    </a:lnTo>
                    <a:lnTo>
                      <a:pt x="11556" y="87326"/>
                    </a:lnTo>
                    <a:lnTo>
                      <a:pt x="10016" y="86732"/>
                    </a:lnTo>
                    <a:lnTo>
                      <a:pt x="8860" y="86138"/>
                    </a:lnTo>
                    <a:lnTo>
                      <a:pt x="8475" y="86138"/>
                    </a:lnTo>
                    <a:lnTo>
                      <a:pt x="9052" y="54653"/>
                    </a:lnTo>
                    <a:lnTo>
                      <a:pt x="0" y="24950"/>
                    </a:lnTo>
                    <a:lnTo>
                      <a:pt x="770" y="0"/>
                    </a:lnTo>
                    <a:lnTo>
                      <a:pt x="3081" y="0"/>
                    </a:lnTo>
                    <a:lnTo>
                      <a:pt x="693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20" name="Google Shape;2220;p91"/>
              <p:cNvSpPr/>
              <p:nvPr/>
            </p:nvSpPr>
            <p:spPr>
              <a:xfrm>
                <a:off x="3916362" y="1636712"/>
                <a:ext cx="1760400" cy="2054100"/>
              </a:xfrm>
              <a:custGeom>
                <a:avLst/>
                <a:gdLst/>
                <a:ahLst/>
                <a:cxnLst/>
                <a:rect l="l" t="t" r="r" b="b"/>
                <a:pathLst>
                  <a:path w="120000" h="120000" extrusionOk="0">
                    <a:moveTo>
                      <a:pt x="17096" y="0"/>
                    </a:moveTo>
                    <a:lnTo>
                      <a:pt x="72281" y="0"/>
                    </a:lnTo>
                    <a:lnTo>
                      <a:pt x="72173" y="2040"/>
                    </a:lnTo>
                    <a:lnTo>
                      <a:pt x="75202" y="6213"/>
                    </a:lnTo>
                    <a:lnTo>
                      <a:pt x="75635" y="6213"/>
                    </a:lnTo>
                    <a:lnTo>
                      <a:pt x="75202" y="10108"/>
                    </a:lnTo>
                    <a:lnTo>
                      <a:pt x="80288" y="14744"/>
                    </a:lnTo>
                    <a:lnTo>
                      <a:pt x="79963" y="19659"/>
                    </a:lnTo>
                    <a:lnTo>
                      <a:pt x="80180" y="19659"/>
                    </a:lnTo>
                    <a:lnTo>
                      <a:pt x="80829" y="19752"/>
                    </a:lnTo>
                    <a:lnTo>
                      <a:pt x="81695" y="19845"/>
                    </a:lnTo>
                    <a:lnTo>
                      <a:pt x="82560" y="20216"/>
                    </a:lnTo>
                    <a:lnTo>
                      <a:pt x="83210" y="20680"/>
                    </a:lnTo>
                    <a:lnTo>
                      <a:pt x="83318" y="21329"/>
                    </a:lnTo>
                    <a:lnTo>
                      <a:pt x="83642" y="22256"/>
                    </a:lnTo>
                    <a:lnTo>
                      <a:pt x="84075" y="23091"/>
                    </a:lnTo>
                    <a:lnTo>
                      <a:pt x="84833" y="23740"/>
                    </a:lnTo>
                    <a:lnTo>
                      <a:pt x="85590" y="24296"/>
                    </a:lnTo>
                    <a:lnTo>
                      <a:pt x="86131" y="24667"/>
                    </a:lnTo>
                    <a:lnTo>
                      <a:pt x="86239" y="24945"/>
                    </a:lnTo>
                    <a:lnTo>
                      <a:pt x="114265" y="24945"/>
                    </a:lnTo>
                    <a:lnTo>
                      <a:pt x="114481" y="48500"/>
                    </a:lnTo>
                    <a:lnTo>
                      <a:pt x="115996" y="50633"/>
                    </a:lnTo>
                    <a:lnTo>
                      <a:pt x="115996" y="53601"/>
                    </a:lnTo>
                    <a:lnTo>
                      <a:pt x="113724" y="55177"/>
                    </a:lnTo>
                    <a:lnTo>
                      <a:pt x="115455" y="58887"/>
                    </a:lnTo>
                    <a:lnTo>
                      <a:pt x="114697" y="71591"/>
                    </a:lnTo>
                    <a:lnTo>
                      <a:pt x="118701" y="76692"/>
                    </a:lnTo>
                    <a:lnTo>
                      <a:pt x="118809" y="79103"/>
                    </a:lnTo>
                    <a:lnTo>
                      <a:pt x="120000" y="103400"/>
                    </a:lnTo>
                    <a:lnTo>
                      <a:pt x="92948" y="112302"/>
                    </a:lnTo>
                    <a:lnTo>
                      <a:pt x="69359" y="120000"/>
                    </a:lnTo>
                    <a:lnTo>
                      <a:pt x="69035" y="119721"/>
                    </a:lnTo>
                    <a:lnTo>
                      <a:pt x="67412" y="72704"/>
                    </a:lnTo>
                    <a:lnTo>
                      <a:pt x="33327" y="72704"/>
                    </a:lnTo>
                    <a:lnTo>
                      <a:pt x="33327" y="28562"/>
                    </a:lnTo>
                    <a:lnTo>
                      <a:pt x="0" y="28562"/>
                    </a:lnTo>
                    <a:lnTo>
                      <a:pt x="1514" y="4173"/>
                    </a:lnTo>
                    <a:lnTo>
                      <a:pt x="2488" y="370"/>
                    </a:lnTo>
                    <a:lnTo>
                      <a:pt x="15040" y="1298"/>
                    </a:lnTo>
                    <a:lnTo>
                      <a:pt x="17096"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21" name="Google Shape;2221;p91"/>
              <p:cNvSpPr/>
              <p:nvPr/>
            </p:nvSpPr>
            <p:spPr>
              <a:xfrm>
                <a:off x="4002087" y="3559176"/>
                <a:ext cx="1876500" cy="1552500"/>
              </a:xfrm>
              <a:custGeom>
                <a:avLst/>
                <a:gdLst/>
                <a:ahLst/>
                <a:cxnLst/>
                <a:rect l="l" t="t" r="r" b="b"/>
                <a:pathLst>
                  <a:path w="120000" h="120000" extrusionOk="0">
                    <a:moveTo>
                      <a:pt x="81725" y="0"/>
                    </a:moveTo>
                    <a:lnTo>
                      <a:pt x="81725" y="27484"/>
                    </a:lnTo>
                    <a:lnTo>
                      <a:pt x="82842" y="28098"/>
                    </a:lnTo>
                    <a:lnTo>
                      <a:pt x="81725" y="61104"/>
                    </a:lnTo>
                    <a:lnTo>
                      <a:pt x="83248" y="63312"/>
                    </a:lnTo>
                    <a:lnTo>
                      <a:pt x="82335" y="78650"/>
                    </a:lnTo>
                    <a:lnTo>
                      <a:pt x="83451" y="80122"/>
                    </a:lnTo>
                    <a:lnTo>
                      <a:pt x="83451" y="90552"/>
                    </a:lnTo>
                    <a:lnTo>
                      <a:pt x="115025" y="90552"/>
                    </a:lnTo>
                    <a:lnTo>
                      <a:pt x="115025" y="110920"/>
                    </a:lnTo>
                    <a:lnTo>
                      <a:pt x="120000" y="118527"/>
                    </a:lnTo>
                    <a:lnTo>
                      <a:pt x="111878" y="118527"/>
                    </a:lnTo>
                    <a:lnTo>
                      <a:pt x="97766" y="120000"/>
                    </a:lnTo>
                    <a:lnTo>
                      <a:pt x="56852" y="120000"/>
                    </a:lnTo>
                    <a:lnTo>
                      <a:pt x="57157" y="95092"/>
                    </a:lnTo>
                    <a:lnTo>
                      <a:pt x="56040" y="95092"/>
                    </a:lnTo>
                    <a:lnTo>
                      <a:pt x="56548" y="93742"/>
                    </a:lnTo>
                    <a:lnTo>
                      <a:pt x="55837" y="91411"/>
                    </a:lnTo>
                    <a:lnTo>
                      <a:pt x="55736" y="68466"/>
                    </a:lnTo>
                    <a:lnTo>
                      <a:pt x="54010" y="66503"/>
                    </a:lnTo>
                    <a:lnTo>
                      <a:pt x="2741" y="67607"/>
                    </a:lnTo>
                    <a:lnTo>
                      <a:pt x="1015" y="66503"/>
                    </a:lnTo>
                    <a:lnTo>
                      <a:pt x="1015" y="53374"/>
                    </a:lnTo>
                    <a:lnTo>
                      <a:pt x="0" y="52269"/>
                    </a:lnTo>
                    <a:lnTo>
                      <a:pt x="0" y="37423"/>
                    </a:lnTo>
                    <a:lnTo>
                      <a:pt x="4568" y="33987"/>
                    </a:lnTo>
                    <a:lnTo>
                      <a:pt x="27614" y="35460"/>
                    </a:lnTo>
                    <a:lnTo>
                      <a:pt x="30456" y="33251"/>
                    </a:lnTo>
                    <a:lnTo>
                      <a:pt x="43959" y="33251"/>
                    </a:lnTo>
                    <a:lnTo>
                      <a:pt x="45177" y="31533"/>
                    </a:lnTo>
                    <a:lnTo>
                      <a:pt x="44568" y="14110"/>
                    </a:lnTo>
                    <a:lnTo>
                      <a:pt x="54213" y="10184"/>
                    </a:lnTo>
                    <a:lnTo>
                      <a:pt x="54213" y="4417"/>
                    </a:lnTo>
                    <a:lnTo>
                      <a:pt x="58680" y="4294"/>
                    </a:lnTo>
                    <a:lnTo>
                      <a:pt x="58680" y="8834"/>
                    </a:lnTo>
                    <a:lnTo>
                      <a:pt x="59289" y="9815"/>
                    </a:lnTo>
                    <a:lnTo>
                      <a:pt x="59593" y="10184"/>
                    </a:lnTo>
                    <a:lnTo>
                      <a:pt x="8172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22" name="Google Shape;2222;p91"/>
              <p:cNvSpPr/>
              <p:nvPr/>
            </p:nvSpPr>
            <p:spPr>
              <a:xfrm>
                <a:off x="5280025" y="3343276"/>
                <a:ext cx="1778100" cy="2373300"/>
              </a:xfrm>
              <a:custGeom>
                <a:avLst/>
                <a:gdLst/>
                <a:ahLst/>
                <a:cxnLst/>
                <a:rect l="l" t="t" r="r" b="b"/>
                <a:pathLst>
                  <a:path w="120000" h="120000" extrusionOk="0">
                    <a:moveTo>
                      <a:pt x="47785" y="0"/>
                    </a:moveTo>
                    <a:lnTo>
                      <a:pt x="49178" y="0"/>
                    </a:lnTo>
                    <a:lnTo>
                      <a:pt x="49178" y="160"/>
                    </a:lnTo>
                    <a:lnTo>
                      <a:pt x="55392" y="5618"/>
                    </a:lnTo>
                    <a:lnTo>
                      <a:pt x="55392" y="13324"/>
                    </a:lnTo>
                    <a:lnTo>
                      <a:pt x="62678" y="13324"/>
                    </a:lnTo>
                    <a:lnTo>
                      <a:pt x="63964" y="12200"/>
                    </a:lnTo>
                    <a:lnTo>
                      <a:pt x="76714" y="12040"/>
                    </a:lnTo>
                    <a:lnTo>
                      <a:pt x="76714" y="16856"/>
                    </a:lnTo>
                    <a:lnTo>
                      <a:pt x="77785" y="17578"/>
                    </a:lnTo>
                    <a:lnTo>
                      <a:pt x="77785" y="18943"/>
                    </a:lnTo>
                    <a:lnTo>
                      <a:pt x="76714" y="19665"/>
                    </a:lnTo>
                    <a:lnTo>
                      <a:pt x="76714" y="38207"/>
                    </a:lnTo>
                    <a:lnTo>
                      <a:pt x="84321" y="38688"/>
                    </a:lnTo>
                    <a:lnTo>
                      <a:pt x="84321" y="47678"/>
                    </a:lnTo>
                    <a:lnTo>
                      <a:pt x="86892" y="47117"/>
                    </a:lnTo>
                    <a:lnTo>
                      <a:pt x="86892" y="51371"/>
                    </a:lnTo>
                    <a:lnTo>
                      <a:pt x="91500" y="51371"/>
                    </a:lnTo>
                    <a:lnTo>
                      <a:pt x="92357" y="50247"/>
                    </a:lnTo>
                    <a:lnTo>
                      <a:pt x="96642" y="50247"/>
                    </a:lnTo>
                    <a:lnTo>
                      <a:pt x="96000" y="56026"/>
                    </a:lnTo>
                    <a:lnTo>
                      <a:pt x="107035" y="63331"/>
                    </a:lnTo>
                    <a:lnTo>
                      <a:pt x="107035" y="56989"/>
                    </a:lnTo>
                    <a:lnTo>
                      <a:pt x="120000" y="56668"/>
                    </a:lnTo>
                    <a:lnTo>
                      <a:pt x="120000" y="61404"/>
                    </a:lnTo>
                    <a:lnTo>
                      <a:pt x="118285" y="62608"/>
                    </a:lnTo>
                    <a:lnTo>
                      <a:pt x="118285" y="65658"/>
                    </a:lnTo>
                    <a:lnTo>
                      <a:pt x="116142" y="66862"/>
                    </a:lnTo>
                    <a:lnTo>
                      <a:pt x="116142" y="69110"/>
                    </a:lnTo>
                    <a:lnTo>
                      <a:pt x="117750" y="69110"/>
                    </a:lnTo>
                    <a:lnTo>
                      <a:pt x="117857" y="71117"/>
                    </a:lnTo>
                    <a:lnTo>
                      <a:pt x="115285" y="72080"/>
                    </a:lnTo>
                    <a:lnTo>
                      <a:pt x="115285" y="73364"/>
                    </a:lnTo>
                    <a:lnTo>
                      <a:pt x="116785" y="73926"/>
                    </a:lnTo>
                    <a:lnTo>
                      <a:pt x="116785" y="75290"/>
                    </a:lnTo>
                    <a:lnTo>
                      <a:pt x="105857" y="75290"/>
                    </a:lnTo>
                    <a:lnTo>
                      <a:pt x="104892" y="75852"/>
                    </a:lnTo>
                    <a:lnTo>
                      <a:pt x="73928" y="75852"/>
                    </a:lnTo>
                    <a:lnTo>
                      <a:pt x="74464" y="81953"/>
                    </a:lnTo>
                    <a:lnTo>
                      <a:pt x="76500" y="81471"/>
                    </a:lnTo>
                    <a:lnTo>
                      <a:pt x="78321" y="81953"/>
                    </a:lnTo>
                    <a:lnTo>
                      <a:pt x="78964" y="83558"/>
                    </a:lnTo>
                    <a:lnTo>
                      <a:pt x="78107" y="94153"/>
                    </a:lnTo>
                    <a:lnTo>
                      <a:pt x="79178" y="95117"/>
                    </a:lnTo>
                    <a:lnTo>
                      <a:pt x="79071" y="103946"/>
                    </a:lnTo>
                    <a:lnTo>
                      <a:pt x="80464" y="104909"/>
                    </a:lnTo>
                    <a:lnTo>
                      <a:pt x="80678" y="106434"/>
                    </a:lnTo>
                    <a:lnTo>
                      <a:pt x="79178" y="106434"/>
                    </a:lnTo>
                    <a:lnTo>
                      <a:pt x="79178" y="112936"/>
                    </a:lnTo>
                    <a:lnTo>
                      <a:pt x="71357" y="112936"/>
                    </a:lnTo>
                    <a:lnTo>
                      <a:pt x="69535" y="113819"/>
                    </a:lnTo>
                    <a:lnTo>
                      <a:pt x="69964" y="119518"/>
                    </a:lnTo>
                    <a:lnTo>
                      <a:pt x="65571" y="120000"/>
                    </a:lnTo>
                    <a:lnTo>
                      <a:pt x="54321" y="120000"/>
                    </a:lnTo>
                    <a:lnTo>
                      <a:pt x="57107" y="114702"/>
                    </a:lnTo>
                    <a:lnTo>
                      <a:pt x="57107" y="112936"/>
                    </a:lnTo>
                    <a:lnTo>
                      <a:pt x="45750" y="93591"/>
                    </a:lnTo>
                    <a:lnTo>
                      <a:pt x="40392" y="88454"/>
                    </a:lnTo>
                    <a:lnTo>
                      <a:pt x="35142" y="83478"/>
                    </a:lnTo>
                    <a:lnTo>
                      <a:pt x="35142" y="70153"/>
                    </a:lnTo>
                    <a:lnTo>
                      <a:pt x="1821" y="70153"/>
                    </a:lnTo>
                    <a:lnTo>
                      <a:pt x="1821" y="63331"/>
                    </a:lnTo>
                    <a:lnTo>
                      <a:pt x="642" y="62367"/>
                    </a:lnTo>
                    <a:lnTo>
                      <a:pt x="1607" y="52334"/>
                    </a:lnTo>
                    <a:lnTo>
                      <a:pt x="0" y="50889"/>
                    </a:lnTo>
                    <a:lnTo>
                      <a:pt x="1178" y="29297"/>
                    </a:lnTo>
                    <a:lnTo>
                      <a:pt x="0" y="28896"/>
                    </a:lnTo>
                    <a:lnTo>
                      <a:pt x="0" y="10916"/>
                    </a:lnTo>
                    <a:lnTo>
                      <a:pt x="26785" y="3210"/>
                    </a:lnTo>
                    <a:lnTo>
                      <a:pt x="33642" y="1284"/>
                    </a:lnTo>
                    <a:lnTo>
                      <a:pt x="46071" y="1284"/>
                    </a:lnTo>
                    <a:lnTo>
                      <a:pt x="4778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23" name="Google Shape;2223;p91"/>
              <p:cNvSpPr/>
              <p:nvPr/>
            </p:nvSpPr>
            <p:spPr>
              <a:xfrm>
                <a:off x="4913312" y="5092701"/>
                <a:ext cx="1414500" cy="990600"/>
              </a:xfrm>
              <a:custGeom>
                <a:avLst/>
                <a:gdLst/>
                <a:ahLst/>
                <a:cxnLst/>
                <a:rect l="l" t="t" r="r" b="b"/>
                <a:pathLst>
                  <a:path w="120000" h="120000" extrusionOk="0">
                    <a:moveTo>
                      <a:pt x="64107" y="72500"/>
                    </a:moveTo>
                    <a:lnTo>
                      <a:pt x="64107" y="86346"/>
                    </a:lnTo>
                    <a:lnTo>
                      <a:pt x="71111" y="86346"/>
                    </a:lnTo>
                    <a:lnTo>
                      <a:pt x="64107" y="72500"/>
                    </a:lnTo>
                    <a:close/>
                    <a:moveTo>
                      <a:pt x="71111" y="0"/>
                    </a:moveTo>
                    <a:lnTo>
                      <a:pt x="81885" y="0"/>
                    </a:lnTo>
                    <a:lnTo>
                      <a:pt x="88619" y="12307"/>
                    </a:lnTo>
                    <a:lnTo>
                      <a:pt x="102895" y="58653"/>
                    </a:lnTo>
                    <a:lnTo>
                      <a:pt x="102895" y="62884"/>
                    </a:lnTo>
                    <a:lnTo>
                      <a:pt x="99393" y="75576"/>
                    </a:lnTo>
                    <a:lnTo>
                      <a:pt x="113535" y="75576"/>
                    </a:lnTo>
                    <a:lnTo>
                      <a:pt x="119057" y="74423"/>
                    </a:lnTo>
                    <a:lnTo>
                      <a:pt x="119999" y="103653"/>
                    </a:lnTo>
                    <a:lnTo>
                      <a:pt x="96835" y="105000"/>
                    </a:lnTo>
                    <a:lnTo>
                      <a:pt x="96835" y="120000"/>
                    </a:lnTo>
                    <a:lnTo>
                      <a:pt x="65589" y="120000"/>
                    </a:lnTo>
                    <a:lnTo>
                      <a:pt x="66262" y="105192"/>
                    </a:lnTo>
                    <a:lnTo>
                      <a:pt x="53468" y="103269"/>
                    </a:lnTo>
                    <a:lnTo>
                      <a:pt x="53468" y="105769"/>
                    </a:lnTo>
                    <a:lnTo>
                      <a:pt x="43097" y="106153"/>
                    </a:lnTo>
                    <a:lnTo>
                      <a:pt x="43097" y="111153"/>
                    </a:lnTo>
                    <a:lnTo>
                      <a:pt x="41481" y="114423"/>
                    </a:lnTo>
                    <a:lnTo>
                      <a:pt x="35016" y="114423"/>
                    </a:lnTo>
                    <a:lnTo>
                      <a:pt x="35420" y="108076"/>
                    </a:lnTo>
                    <a:lnTo>
                      <a:pt x="33265" y="104615"/>
                    </a:lnTo>
                    <a:lnTo>
                      <a:pt x="0" y="104615"/>
                    </a:lnTo>
                    <a:lnTo>
                      <a:pt x="0" y="91923"/>
                    </a:lnTo>
                    <a:lnTo>
                      <a:pt x="22626" y="91923"/>
                    </a:lnTo>
                    <a:lnTo>
                      <a:pt x="23299" y="47692"/>
                    </a:lnTo>
                    <a:lnTo>
                      <a:pt x="31649" y="46730"/>
                    </a:lnTo>
                    <a:lnTo>
                      <a:pt x="34612" y="50769"/>
                    </a:lnTo>
                    <a:lnTo>
                      <a:pt x="34612" y="60192"/>
                    </a:lnTo>
                    <a:lnTo>
                      <a:pt x="44983" y="61538"/>
                    </a:lnTo>
                    <a:lnTo>
                      <a:pt x="48484" y="58076"/>
                    </a:lnTo>
                    <a:lnTo>
                      <a:pt x="59259" y="58653"/>
                    </a:lnTo>
                    <a:lnTo>
                      <a:pt x="59259" y="44423"/>
                    </a:lnTo>
                    <a:lnTo>
                      <a:pt x="71111" y="44230"/>
                    </a:lnTo>
                    <a:lnTo>
                      <a:pt x="71111"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24" name="Google Shape;2224;p91"/>
              <p:cNvSpPr/>
              <p:nvPr/>
            </p:nvSpPr>
            <p:spPr>
              <a:xfrm>
                <a:off x="6054725" y="4438651"/>
                <a:ext cx="1970100" cy="2214600"/>
              </a:xfrm>
              <a:custGeom>
                <a:avLst/>
                <a:gdLst/>
                <a:ahLst/>
                <a:cxnLst/>
                <a:rect l="l" t="t" r="r" b="b"/>
                <a:pathLst>
                  <a:path w="120000" h="120000" extrusionOk="0">
                    <a:moveTo>
                      <a:pt x="83255" y="0"/>
                    </a:moveTo>
                    <a:lnTo>
                      <a:pt x="84125" y="172"/>
                    </a:lnTo>
                    <a:lnTo>
                      <a:pt x="84802" y="1204"/>
                    </a:lnTo>
                    <a:lnTo>
                      <a:pt x="86349" y="1290"/>
                    </a:lnTo>
                    <a:lnTo>
                      <a:pt x="87219" y="2580"/>
                    </a:lnTo>
                    <a:lnTo>
                      <a:pt x="87316" y="4129"/>
                    </a:lnTo>
                    <a:lnTo>
                      <a:pt x="89734" y="4129"/>
                    </a:lnTo>
                    <a:lnTo>
                      <a:pt x="89540" y="3096"/>
                    </a:lnTo>
                    <a:lnTo>
                      <a:pt x="91377" y="3612"/>
                    </a:lnTo>
                    <a:lnTo>
                      <a:pt x="90507" y="5849"/>
                    </a:lnTo>
                    <a:lnTo>
                      <a:pt x="88863" y="5935"/>
                    </a:lnTo>
                    <a:lnTo>
                      <a:pt x="88186" y="7139"/>
                    </a:lnTo>
                    <a:lnTo>
                      <a:pt x="88477" y="8516"/>
                    </a:lnTo>
                    <a:lnTo>
                      <a:pt x="92054" y="11010"/>
                    </a:lnTo>
                    <a:lnTo>
                      <a:pt x="95052" y="10924"/>
                    </a:lnTo>
                    <a:lnTo>
                      <a:pt x="95052" y="12301"/>
                    </a:lnTo>
                    <a:lnTo>
                      <a:pt x="96696" y="13161"/>
                    </a:lnTo>
                    <a:lnTo>
                      <a:pt x="104431" y="12387"/>
                    </a:lnTo>
                    <a:lnTo>
                      <a:pt x="105882" y="14451"/>
                    </a:lnTo>
                    <a:lnTo>
                      <a:pt x="105882" y="15827"/>
                    </a:lnTo>
                    <a:lnTo>
                      <a:pt x="102111" y="18580"/>
                    </a:lnTo>
                    <a:lnTo>
                      <a:pt x="103948" y="20473"/>
                    </a:lnTo>
                    <a:lnTo>
                      <a:pt x="108203" y="20387"/>
                    </a:lnTo>
                    <a:lnTo>
                      <a:pt x="108396" y="21333"/>
                    </a:lnTo>
                    <a:lnTo>
                      <a:pt x="109556" y="21075"/>
                    </a:lnTo>
                    <a:lnTo>
                      <a:pt x="110040" y="22193"/>
                    </a:lnTo>
                    <a:lnTo>
                      <a:pt x="111394" y="21849"/>
                    </a:lnTo>
                    <a:lnTo>
                      <a:pt x="111974" y="22709"/>
                    </a:lnTo>
                    <a:lnTo>
                      <a:pt x="113134" y="22709"/>
                    </a:lnTo>
                    <a:lnTo>
                      <a:pt x="114681" y="25376"/>
                    </a:lnTo>
                    <a:lnTo>
                      <a:pt x="114585" y="29849"/>
                    </a:lnTo>
                    <a:lnTo>
                      <a:pt x="108299" y="29591"/>
                    </a:lnTo>
                    <a:lnTo>
                      <a:pt x="107332" y="30709"/>
                    </a:lnTo>
                    <a:lnTo>
                      <a:pt x="108493" y="31225"/>
                    </a:lnTo>
                    <a:lnTo>
                      <a:pt x="113618" y="31397"/>
                    </a:lnTo>
                    <a:lnTo>
                      <a:pt x="115455" y="32086"/>
                    </a:lnTo>
                    <a:lnTo>
                      <a:pt x="115455" y="33032"/>
                    </a:lnTo>
                    <a:lnTo>
                      <a:pt x="116518" y="34150"/>
                    </a:lnTo>
                    <a:lnTo>
                      <a:pt x="116518" y="36817"/>
                    </a:lnTo>
                    <a:lnTo>
                      <a:pt x="115068" y="38021"/>
                    </a:lnTo>
                    <a:lnTo>
                      <a:pt x="113618" y="37763"/>
                    </a:lnTo>
                    <a:lnTo>
                      <a:pt x="113327" y="38709"/>
                    </a:lnTo>
                    <a:lnTo>
                      <a:pt x="111103" y="38795"/>
                    </a:lnTo>
                    <a:lnTo>
                      <a:pt x="110813" y="39655"/>
                    </a:lnTo>
                    <a:lnTo>
                      <a:pt x="109073" y="39311"/>
                    </a:lnTo>
                    <a:lnTo>
                      <a:pt x="108203" y="38021"/>
                    </a:lnTo>
                    <a:lnTo>
                      <a:pt x="107332" y="37333"/>
                    </a:lnTo>
                    <a:lnTo>
                      <a:pt x="107236" y="38451"/>
                    </a:lnTo>
                    <a:lnTo>
                      <a:pt x="108203" y="39741"/>
                    </a:lnTo>
                    <a:lnTo>
                      <a:pt x="107816" y="40946"/>
                    </a:lnTo>
                    <a:lnTo>
                      <a:pt x="103755" y="44215"/>
                    </a:lnTo>
                    <a:lnTo>
                      <a:pt x="113908" y="39655"/>
                    </a:lnTo>
                    <a:lnTo>
                      <a:pt x="115648" y="39913"/>
                    </a:lnTo>
                    <a:lnTo>
                      <a:pt x="118452" y="42924"/>
                    </a:lnTo>
                    <a:lnTo>
                      <a:pt x="118549" y="46967"/>
                    </a:lnTo>
                    <a:lnTo>
                      <a:pt x="120000" y="47053"/>
                    </a:lnTo>
                    <a:lnTo>
                      <a:pt x="120000" y="50236"/>
                    </a:lnTo>
                    <a:lnTo>
                      <a:pt x="118066" y="51612"/>
                    </a:lnTo>
                    <a:lnTo>
                      <a:pt x="117195" y="53419"/>
                    </a:lnTo>
                    <a:lnTo>
                      <a:pt x="117099" y="55053"/>
                    </a:lnTo>
                    <a:lnTo>
                      <a:pt x="118066" y="56086"/>
                    </a:lnTo>
                    <a:lnTo>
                      <a:pt x="118066" y="119999"/>
                    </a:lnTo>
                    <a:lnTo>
                      <a:pt x="34327" y="119999"/>
                    </a:lnTo>
                    <a:lnTo>
                      <a:pt x="34423" y="109161"/>
                    </a:lnTo>
                    <a:lnTo>
                      <a:pt x="36841" y="105720"/>
                    </a:lnTo>
                    <a:lnTo>
                      <a:pt x="36164" y="104344"/>
                    </a:lnTo>
                    <a:lnTo>
                      <a:pt x="31039" y="104086"/>
                    </a:lnTo>
                    <a:lnTo>
                      <a:pt x="24560" y="108129"/>
                    </a:lnTo>
                    <a:lnTo>
                      <a:pt x="13247" y="108129"/>
                    </a:lnTo>
                    <a:lnTo>
                      <a:pt x="12087" y="107096"/>
                    </a:lnTo>
                    <a:lnTo>
                      <a:pt x="12280" y="102881"/>
                    </a:lnTo>
                    <a:lnTo>
                      <a:pt x="15664" y="102881"/>
                    </a:lnTo>
                    <a:lnTo>
                      <a:pt x="16631" y="101935"/>
                    </a:lnTo>
                    <a:lnTo>
                      <a:pt x="16535" y="100387"/>
                    </a:lnTo>
                    <a:lnTo>
                      <a:pt x="17502" y="99784"/>
                    </a:lnTo>
                    <a:lnTo>
                      <a:pt x="17598" y="99526"/>
                    </a:lnTo>
                    <a:lnTo>
                      <a:pt x="17598" y="99010"/>
                    </a:lnTo>
                    <a:lnTo>
                      <a:pt x="17598" y="98322"/>
                    </a:lnTo>
                    <a:lnTo>
                      <a:pt x="17502" y="97548"/>
                    </a:lnTo>
                    <a:lnTo>
                      <a:pt x="17115" y="97204"/>
                    </a:lnTo>
                    <a:lnTo>
                      <a:pt x="16921" y="97032"/>
                    </a:lnTo>
                    <a:lnTo>
                      <a:pt x="16825" y="96774"/>
                    </a:lnTo>
                    <a:lnTo>
                      <a:pt x="16825" y="96516"/>
                    </a:lnTo>
                    <a:lnTo>
                      <a:pt x="16825" y="96258"/>
                    </a:lnTo>
                    <a:lnTo>
                      <a:pt x="16921" y="96086"/>
                    </a:lnTo>
                    <a:lnTo>
                      <a:pt x="16921" y="96000"/>
                    </a:lnTo>
                    <a:lnTo>
                      <a:pt x="16921" y="96000"/>
                    </a:lnTo>
                    <a:lnTo>
                      <a:pt x="1450" y="96000"/>
                    </a:lnTo>
                    <a:lnTo>
                      <a:pt x="0" y="95225"/>
                    </a:lnTo>
                    <a:lnTo>
                      <a:pt x="0" y="82408"/>
                    </a:lnTo>
                    <a:lnTo>
                      <a:pt x="16631" y="81806"/>
                    </a:lnTo>
                    <a:lnTo>
                      <a:pt x="15954" y="68731"/>
                    </a:lnTo>
                    <a:lnTo>
                      <a:pt x="15568" y="62623"/>
                    </a:lnTo>
                    <a:lnTo>
                      <a:pt x="17211" y="61677"/>
                    </a:lnTo>
                    <a:lnTo>
                      <a:pt x="24270" y="61677"/>
                    </a:lnTo>
                    <a:lnTo>
                      <a:pt x="24270" y="54709"/>
                    </a:lnTo>
                    <a:lnTo>
                      <a:pt x="25624" y="54709"/>
                    </a:lnTo>
                    <a:lnTo>
                      <a:pt x="25431" y="53075"/>
                    </a:lnTo>
                    <a:lnTo>
                      <a:pt x="24174" y="52043"/>
                    </a:lnTo>
                    <a:lnTo>
                      <a:pt x="24270" y="42580"/>
                    </a:lnTo>
                    <a:lnTo>
                      <a:pt x="23303" y="41548"/>
                    </a:lnTo>
                    <a:lnTo>
                      <a:pt x="24077" y="30193"/>
                    </a:lnTo>
                    <a:lnTo>
                      <a:pt x="23497" y="28473"/>
                    </a:lnTo>
                    <a:lnTo>
                      <a:pt x="21853" y="27956"/>
                    </a:lnTo>
                    <a:lnTo>
                      <a:pt x="20016" y="28473"/>
                    </a:lnTo>
                    <a:lnTo>
                      <a:pt x="19532" y="21935"/>
                    </a:lnTo>
                    <a:lnTo>
                      <a:pt x="47477" y="21935"/>
                    </a:lnTo>
                    <a:lnTo>
                      <a:pt x="48348" y="21333"/>
                    </a:lnTo>
                    <a:lnTo>
                      <a:pt x="58211" y="21333"/>
                    </a:lnTo>
                    <a:lnTo>
                      <a:pt x="58211" y="19870"/>
                    </a:lnTo>
                    <a:lnTo>
                      <a:pt x="56857" y="19268"/>
                    </a:lnTo>
                    <a:lnTo>
                      <a:pt x="56857" y="17892"/>
                    </a:lnTo>
                    <a:lnTo>
                      <a:pt x="59178" y="16860"/>
                    </a:lnTo>
                    <a:lnTo>
                      <a:pt x="59081" y="14709"/>
                    </a:lnTo>
                    <a:lnTo>
                      <a:pt x="57630" y="14709"/>
                    </a:lnTo>
                    <a:lnTo>
                      <a:pt x="57630" y="12301"/>
                    </a:lnTo>
                    <a:lnTo>
                      <a:pt x="59564" y="11010"/>
                    </a:lnTo>
                    <a:lnTo>
                      <a:pt x="59564" y="7741"/>
                    </a:lnTo>
                    <a:lnTo>
                      <a:pt x="61112" y="6451"/>
                    </a:lnTo>
                    <a:lnTo>
                      <a:pt x="61112" y="1376"/>
                    </a:lnTo>
                    <a:lnTo>
                      <a:pt x="80838" y="860"/>
                    </a:lnTo>
                    <a:lnTo>
                      <a:pt x="8325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25" name="Google Shape;2225;p91"/>
              <p:cNvSpPr/>
              <p:nvPr/>
            </p:nvSpPr>
            <p:spPr>
              <a:xfrm>
                <a:off x="6702425" y="3482976"/>
                <a:ext cx="720600" cy="1112700"/>
              </a:xfrm>
              <a:custGeom>
                <a:avLst/>
                <a:gdLst/>
                <a:ahLst/>
                <a:cxnLst/>
                <a:rect l="l" t="t" r="r" b="b"/>
                <a:pathLst>
                  <a:path w="120000" h="120000" extrusionOk="0">
                    <a:moveTo>
                      <a:pt x="14273" y="0"/>
                    </a:moveTo>
                    <a:lnTo>
                      <a:pt x="32775" y="0"/>
                    </a:lnTo>
                    <a:lnTo>
                      <a:pt x="41233" y="13352"/>
                    </a:lnTo>
                    <a:lnTo>
                      <a:pt x="49955" y="19857"/>
                    </a:lnTo>
                    <a:lnTo>
                      <a:pt x="62378" y="26362"/>
                    </a:lnTo>
                    <a:lnTo>
                      <a:pt x="53392" y="26362"/>
                    </a:lnTo>
                    <a:lnTo>
                      <a:pt x="70837" y="34579"/>
                    </a:lnTo>
                    <a:lnTo>
                      <a:pt x="70837" y="37831"/>
                    </a:lnTo>
                    <a:lnTo>
                      <a:pt x="74537" y="37831"/>
                    </a:lnTo>
                    <a:lnTo>
                      <a:pt x="74537" y="41597"/>
                    </a:lnTo>
                    <a:lnTo>
                      <a:pt x="88281" y="48787"/>
                    </a:lnTo>
                    <a:lnTo>
                      <a:pt x="82202" y="51526"/>
                    </a:lnTo>
                    <a:lnTo>
                      <a:pt x="84052" y="57004"/>
                    </a:lnTo>
                    <a:lnTo>
                      <a:pt x="88281" y="59743"/>
                    </a:lnTo>
                    <a:lnTo>
                      <a:pt x="98325" y="61455"/>
                    </a:lnTo>
                    <a:lnTo>
                      <a:pt x="98325" y="64194"/>
                    </a:lnTo>
                    <a:lnTo>
                      <a:pt x="93039" y="64194"/>
                    </a:lnTo>
                    <a:lnTo>
                      <a:pt x="85638" y="68644"/>
                    </a:lnTo>
                    <a:lnTo>
                      <a:pt x="91982" y="73437"/>
                    </a:lnTo>
                    <a:lnTo>
                      <a:pt x="95682" y="79600"/>
                    </a:lnTo>
                    <a:lnTo>
                      <a:pt x="93303" y="83366"/>
                    </a:lnTo>
                    <a:lnTo>
                      <a:pt x="102555" y="88844"/>
                    </a:lnTo>
                    <a:lnTo>
                      <a:pt x="114185" y="88844"/>
                    </a:lnTo>
                    <a:lnTo>
                      <a:pt x="98854" y="94493"/>
                    </a:lnTo>
                    <a:lnTo>
                      <a:pt x="97533" y="97574"/>
                    </a:lnTo>
                    <a:lnTo>
                      <a:pt x="101762" y="100827"/>
                    </a:lnTo>
                    <a:lnTo>
                      <a:pt x="105726" y="100827"/>
                    </a:lnTo>
                    <a:lnTo>
                      <a:pt x="105198" y="98088"/>
                    </a:lnTo>
                    <a:lnTo>
                      <a:pt x="103083" y="94493"/>
                    </a:lnTo>
                    <a:lnTo>
                      <a:pt x="107312" y="94493"/>
                    </a:lnTo>
                    <a:lnTo>
                      <a:pt x="114185" y="98088"/>
                    </a:lnTo>
                    <a:lnTo>
                      <a:pt x="120000" y="103052"/>
                    </a:lnTo>
                    <a:lnTo>
                      <a:pt x="119735" y="103052"/>
                    </a:lnTo>
                    <a:lnTo>
                      <a:pt x="113127" y="104764"/>
                    </a:lnTo>
                    <a:lnTo>
                      <a:pt x="59207" y="105791"/>
                    </a:lnTo>
                    <a:lnTo>
                      <a:pt x="27224" y="106476"/>
                    </a:lnTo>
                    <a:lnTo>
                      <a:pt x="27224" y="120000"/>
                    </a:lnTo>
                    <a:lnTo>
                      <a:pt x="0" y="104422"/>
                    </a:lnTo>
                    <a:lnTo>
                      <a:pt x="1585" y="92097"/>
                    </a:lnTo>
                    <a:lnTo>
                      <a:pt x="1585" y="81654"/>
                    </a:lnTo>
                    <a:lnTo>
                      <a:pt x="24581" y="81654"/>
                    </a:lnTo>
                    <a:lnTo>
                      <a:pt x="27224" y="54436"/>
                    </a:lnTo>
                    <a:lnTo>
                      <a:pt x="21938" y="51697"/>
                    </a:lnTo>
                    <a:lnTo>
                      <a:pt x="19823" y="11469"/>
                    </a:lnTo>
                    <a:lnTo>
                      <a:pt x="10044" y="11469"/>
                    </a:lnTo>
                    <a:lnTo>
                      <a:pt x="1427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26" name="Google Shape;2226;p91"/>
              <p:cNvSpPr/>
              <p:nvPr/>
            </p:nvSpPr>
            <p:spPr>
              <a:xfrm>
                <a:off x="6416675" y="3194050"/>
                <a:ext cx="482700" cy="1165200"/>
              </a:xfrm>
              <a:custGeom>
                <a:avLst/>
                <a:gdLst/>
                <a:ahLst/>
                <a:cxnLst/>
                <a:rect l="l" t="t" r="r" b="b"/>
                <a:pathLst>
                  <a:path w="120000" h="120000" extrusionOk="0">
                    <a:moveTo>
                      <a:pt x="21315" y="0"/>
                    </a:moveTo>
                    <a:lnTo>
                      <a:pt x="21315" y="4250"/>
                    </a:lnTo>
                    <a:lnTo>
                      <a:pt x="97105" y="4250"/>
                    </a:lnTo>
                    <a:lnTo>
                      <a:pt x="97105" y="8664"/>
                    </a:lnTo>
                    <a:lnTo>
                      <a:pt x="107763" y="15531"/>
                    </a:lnTo>
                    <a:lnTo>
                      <a:pt x="107763" y="19782"/>
                    </a:lnTo>
                    <a:lnTo>
                      <a:pt x="116052" y="24359"/>
                    </a:lnTo>
                    <a:lnTo>
                      <a:pt x="120000" y="29754"/>
                    </a:lnTo>
                    <a:lnTo>
                      <a:pt x="92368" y="29754"/>
                    </a:lnTo>
                    <a:lnTo>
                      <a:pt x="86052" y="40708"/>
                    </a:lnTo>
                    <a:lnTo>
                      <a:pt x="100657" y="40708"/>
                    </a:lnTo>
                    <a:lnTo>
                      <a:pt x="103815" y="79128"/>
                    </a:lnTo>
                    <a:lnTo>
                      <a:pt x="111710" y="81743"/>
                    </a:lnTo>
                    <a:lnTo>
                      <a:pt x="107763" y="107738"/>
                    </a:lnTo>
                    <a:lnTo>
                      <a:pt x="73421" y="107738"/>
                    </a:lnTo>
                    <a:lnTo>
                      <a:pt x="73421" y="117711"/>
                    </a:lnTo>
                    <a:lnTo>
                      <a:pt x="57631" y="117711"/>
                    </a:lnTo>
                    <a:lnTo>
                      <a:pt x="54473" y="120000"/>
                    </a:lnTo>
                    <a:lnTo>
                      <a:pt x="37500" y="120000"/>
                    </a:lnTo>
                    <a:lnTo>
                      <a:pt x="37500" y="111335"/>
                    </a:lnTo>
                    <a:lnTo>
                      <a:pt x="28026" y="112479"/>
                    </a:lnTo>
                    <a:lnTo>
                      <a:pt x="28026" y="94168"/>
                    </a:lnTo>
                    <a:lnTo>
                      <a:pt x="0" y="93188"/>
                    </a:lnTo>
                    <a:lnTo>
                      <a:pt x="0" y="55422"/>
                    </a:lnTo>
                    <a:lnTo>
                      <a:pt x="3947" y="53950"/>
                    </a:lnTo>
                    <a:lnTo>
                      <a:pt x="3947" y="51171"/>
                    </a:lnTo>
                    <a:lnTo>
                      <a:pt x="0" y="49700"/>
                    </a:lnTo>
                    <a:lnTo>
                      <a:pt x="0" y="39891"/>
                    </a:lnTo>
                    <a:lnTo>
                      <a:pt x="21710" y="39727"/>
                    </a:lnTo>
                    <a:lnTo>
                      <a:pt x="25657" y="30899"/>
                    </a:lnTo>
                    <a:lnTo>
                      <a:pt x="19342" y="26811"/>
                    </a:lnTo>
                    <a:lnTo>
                      <a:pt x="2131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27" name="Google Shape;2227;p91"/>
              <p:cNvSpPr/>
              <p:nvPr/>
            </p:nvSpPr>
            <p:spPr>
              <a:xfrm>
                <a:off x="6502400" y="3171825"/>
                <a:ext cx="34800" cy="22200"/>
              </a:xfrm>
              <a:custGeom>
                <a:avLst/>
                <a:gdLst/>
                <a:ahLst/>
                <a:cxnLst/>
                <a:rect l="l" t="t" r="r" b="b"/>
                <a:pathLst>
                  <a:path w="120000" h="120000" extrusionOk="0">
                    <a:moveTo>
                      <a:pt x="120000" y="0"/>
                    </a:moveTo>
                    <a:lnTo>
                      <a:pt x="120000" y="8571"/>
                    </a:lnTo>
                    <a:lnTo>
                      <a:pt x="0" y="119999"/>
                    </a:lnTo>
                    <a:lnTo>
                      <a:pt x="120000" y="0"/>
                    </a:lnTo>
                    <a:close/>
                  </a:path>
                </a:pathLst>
              </a:custGeom>
              <a:solidFill>
                <a:srgbClr val="A5A5A5"/>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28" name="Google Shape;2228;p91"/>
              <p:cNvSpPr/>
              <p:nvPr/>
            </p:nvSpPr>
            <p:spPr>
              <a:xfrm>
                <a:off x="6008687" y="2990850"/>
                <a:ext cx="528600" cy="615900"/>
              </a:xfrm>
              <a:custGeom>
                <a:avLst/>
                <a:gdLst/>
                <a:ahLst/>
                <a:cxnLst/>
                <a:rect l="l" t="t" r="r" b="b"/>
                <a:pathLst>
                  <a:path w="120000" h="120000" extrusionOk="0">
                    <a:moveTo>
                      <a:pt x="100540" y="0"/>
                    </a:moveTo>
                    <a:lnTo>
                      <a:pt x="112072" y="4639"/>
                    </a:lnTo>
                    <a:lnTo>
                      <a:pt x="112072" y="17628"/>
                    </a:lnTo>
                    <a:lnTo>
                      <a:pt x="120000" y="21340"/>
                    </a:lnTo>
                    <a:lnTo>
                      <a:pt x="120000" y="35257"/>
                    </a:lnTo>
                    <a:lnTo>
                      <a:pt x="112072" y="39587"/>
                    </a:lnTo>
                    <a:lnTo>
                      <a:pt x="110270" y="90309"/>
                    </a:lnTo>
                    <a:lnTo>
                      <a:pt x="116036" y="98041"/>
                    </a:lnTo>
                    <a:lnTo>
                      <a:pt x="112432" y="114742"/>
                    </a:lnTo>
                    <a:lnTo>
                      <a:pt x="92612" y="115051"/>
                    </a:lnTo>
                    <a:lnTo>
                      <a:pt x="49729" y="115670"/>
                    </a:lnTo>
                    <a:lnTo>
                      <a:pt x="45405" y="120000"/>
                    </a:lnTo>
                    <a:lnTo>
                      <a:pt x="20900" y="120000"/>
                    </a:lnTo>
                    <a:lnTo>
                      <a:pt x="20900" y="90309"/>
                    </a:lnTo>
                    <a:lnTo>
                      <a:pt x="0" y="69278"/>
                    </a:lnTo>
                    <a:lnTo>
                      <a:pt x="0" y="55360"/>
                    </a:lnTo>
                    <a:lnTo>
                      <a:pt x="21981" y="37422"/>
                    </a:lnTo>
                    <a:lnTo>
                      <a:pt x="54774" y="37422"/>
                    </a:lnTo>
                    <a:lnTo>
                      <a:pt x="70630" y="32783"/>
                    </a:lnTo>
                    <a:lnTo>
                      <a:pt x="70630" y="27525"/>
                    </a:lnTo>
                    <a:lnTo>
                      <a:pt x="10054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29" name="Google Shape;2229;p91"/>
              <p:cNvSpPr/>
              <p:nvPr/>
            </p:nvSpPr>
            <p:spPr>
              <a:xfrm>
                <a:off x="6432550" y="2754313"/>
                <a:ext cx="433500" cy="480900"/>
              </a:xfrm>
              <a:custGeom>
                <a:avLst/>
                <a:gdLst/>
                <a:ahLst/>
                <a:cxnLst/>
                <a:rect l="l" t="t" r="r" b="b"/>
                <a:pathLst>
                  <a:path w="120000" h="120000" extrusionOk="0">
                    <a:moveTo>
                      <a:pt x="0" y="0"/>
                    </a:moveTo>
                    <a:lnTo>
                      <a:pt x="79560" y="0"/>
                    </a:lnTo>
                    <a:lnTo>
                      <a:pt x="79560" y="17029"/>
                    </a:lnTo>
                    <a:lnTo>
                      <a:pt x="91868" y="24554"/>
                    </a:lnTo>
                    <a:lnTo>
                      <a:pt x="119999" y="24554"/>
                    </a:lnTo>
                    <a:lnTo>
                      <a:pt x="119999" y="33267"/>
                    </a:lnTo>
                    <a:lnTo>
                      <a:pt x="112967" y="38811"/>
                    </a:lnTo>
                    <a:lnTo>
                      <a:pt x="112967" y="47524"/>
                    </a:lnTo>
                    <a:lnTo>
                      <a:pt x="119999" y="54653"/>
                    </a:lnTo>
                    <a:lnTo>
                      <a:pt x="112967" y="60198"/>
                    </a:lnTo>
                    <a:lnTo>
                      <a:pt x="112967" y="83960"/>
                    </a:lnTo>
                    <a:lnTo>
                      <a:pt x="103736" y="83960"/>
                    </a:lnTo>
                    <a:lnTo>
                      <a:pt x="103736" y="62574"/>
                    </a:lnTo>
                    <a:lnTo>
                      <a:pt x="98901" y="57821"/>
                    </a:lnTo>
                    <a:lnTo>
                      <a:pt x="100219" y="35247"/>
                    </a:lnTo>
                    <a:lnTo>
                      <a:pt x="86593" y="35247"/>
                    </a:lnTo>
                    <a:lnTo>
                      <a:pt x="86593" y="57029"/>
                    </a:lnTo>
                    <a:lnTo>
                      <a:pt x="96703" y="64158"/>
                    </a:lnTo>
                    <a:lnTo>
                      <a:pt x="96703" y="71287"/>
                    </a:lnTo>
                    <a:lnTo>
                      <a:pt x="86593" y="71683"/>
                    </a:lnTo>
                    <a:lnTo>
                      <a:pt x="92307" y="83960"/>
                    </a:lnTo>
                    <a:lnTo>
                      <a:pt x="98461" y="99405"/>
                    </a:lnTo>
                    <a:lnTo>
                      <a:pt x="108131" y="120000"/>
                    </a:lnTo>
                    <a:lnTo>
                      <a:pt x="19340" y="120000"/>
                    </a:lnTo>
                    <a:lnTo>
                      <a:pt x="19340" y="109702"/>
                    </a:lnTo>
                    <a:lnTo>
                      <a:pt x="29010" y="104554"/>
                    </a:lnTo>
                    <a:lnTo>
                      <a:pt x="29010" y="86336"/>
                    </a:lnTo>
                    <a:lnTo>
                      <a:pt x="19340" y="81584"/>
                    </a:lnTo>
                    <a:lnTo>
                      <a:pt x="19340" y="64950"/>
                    </a:lnTo>
                    <a:lnTo>
                      <a:pt x="5274" y="59009"/>
                    </a:lnTo>
                    <a:lnTo>
                      <a:pt x="5274" y="22178"/>
                    </a:lnTo>
                    <a:lnTo>
                      <a:pt x="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30" name="Google Shape;2230;p91"/>
              <p:cNvSpPr/>
              <p:nvPr/>
            </p:nvSpPr>
            <p:spPr>
              <a:xfrm>
                <a:off x="6391275" y="2484438"/>
                <a:ext cx="354000" cy="270000"/>
              </a:xfrm>
              <a:custGeom>
                <a:avLst/>
                <a:gdLst/>
                <a:ahLst/>
                <a:cxnLst/>
                <a:rect l="l" t="t" r="r" b="b"/>
                <a:pathLst>
                  <a:path w="120000" h="120000" extrusionOk="0">
                    <a:moveTo>
                      <a:pt x="84484" y="0"/>
                    </a:moveTo>
                    <a:lnTo>
                      <a:pt x="93094" y="11294"/>
                    </a:lnTo>
                    <a:lnTo>
                      <a:pt x="119999" y="7058"/>
                    </a:lnTo>
                    <a:lnTo>
                      <a:pt x="119999" y="46588"/>
                    </a:lnTo>
                    <a:lnTo>
                      <a:pt x="111390" y="62117"/>
                    </a:lnTo>
                    <a:lnTo>
                      <a:pt x="111390" y="120000"/>
                    </a:lnTo>
                    <a:lnTo>
                      <a:pt x="13991" y="120000"/>
                    </a:lnTo>
                    <a:lnTo>
                      <a:pt x="0" y="88941"/>
                    </a:lnTo>
                    <a:lnTo>
                      <a:pt x="0" y="19764"/>
                    </a:lnTo>
                    <a:lnTo>
                      <a:pt x="10224" y="19764"/>
                    </a:lnTo>
                    <a:lnTo>
                      <a:pt x="17219" y="7058"/>
                    </a:lnTo>
                    <a:lnTo>
                      <a:pt x="29596" y="8470"/>
                    </a:lnTo>
                    <a:lnTo>
                      <a:pt x="29596" y="19764"/>
                    </a:lnTo>
                    <a:lnTo>
                      <a:pt x="43049" y="11294"/>
                    </a:lnTo>
                    <a:lnTo>
                      <a:pt x="55426" y="1411"/>
                    </a:lnTo>
                    <a:lnTo>
                      <a:pt x="8448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31" name="Google Shape;2231;p91"/>
              <p:cNvSpPr/>
              <p:nvPr/>
            </p:nvSpPr>
            <p:spPr>
              <a:xfrm>
                <a:off x="6089650" y="2106613"/>
                <a:ext cx="898500" cy="422400"/>
              </a:xfrm>
              <a:custGeom>
                <a:avLst/>
                <a:gdLst/>
                <a:ahLst/>
                <a:cxnLst/>
                <a:rect l="l" t="t" r="r" b="b"/>
                <a:pathLst>
                  <a:path w="120000" h="120000" extrusionOk="0">
                    <a:moveTo>
                      <a:pt x="4240" y="0"/>
                    </a:moveTo>
                    <a:lnTo>
                      <a:pt x="29469" y="2255"/>
                    </a:lnTo>
                    <a:lnTo>
                      <a:pt x="29469" y="35187"/>
                    </a:lnTo>
                    <a:lnTo>
                      <a:pt x="51731" y="35187"/>
                    </a:lnTo>
                    <a:lnTo>
                      <a:pt x="51731" y="2255"/>
                    </a:lnTo>
                    <a:lnTo>
                      <a:pt x="65300" y="2255"/>
                    </a:lnTo>
                    <a:lnTo>
                      <a:pt x="65300" y="35187"/>
                    </a:lnTo>
                    <a:lnTo>
                      <a:pt x="65512" y="36090"/>
                    </a:lnTo>
                    <a:lnTo>
                      <a:pt x="66784" y="37443"/>
                    </a:lnTo>
                    <a:lnTo>
                      <a:pt x="68480" y="40601"/>
                    </a:lnTo>
                    <a:lnTo>
                      <a:pt x="70600" y="43308"/>
                    </a:lnTo>
                    <a:lnTo>
                      <a:pt x="72720" y="46917"/>
                    </a:lnTo>
                    <a:lnTo>
                      <a:pt x="74416" y="49624"/>
                    </a:lnTo>
                    <a:lnTo>
                      <a:pt x="76113" y="53233"/>
                    </a:lnTo>
                    <a:lnTo>
                      <a:pt x="76961" y="55037"/>
                    </a:lnTo>
                    <a:lnTo>
                      <a:pt x="77809" y="57744"/>
                    </a:lnTo>
                    <a:lnTo>
                      <a:pt x="79081" y="61353"/>
                    </a:lnTo>
                    <a:lnTo>
                      <a:pt x="80777" y="65864"/>
                    </a:lnTo>
                    <a:lnTo>
                      <a:pt x="82261" y="71278"/>
                    </a:lnTo>
                    <a:lnTo>
                      <a:pt x="83745" y="77142"/>
                    </a:lnTo>
                    <a:lnTo>
                      <a:pt x="85441" y="82105"/>
                    </a:lnTo>
                    <a:lnTo>
                      <a:pt x="86501" y="86616"/>
                    </a:lnTo>
                    <a:lnTo>
                      <a:pt x="87561" y="89323"/>
                    </a:lnTo>
                    <a:lnTo>
                      <a:pt x="87773" y="90225"/>
                    </a:lnTo>
                    <a:lnTo>
                      <a:pt x="92650" y="80751"/>
                    </a:lnTo>
                    <a:lnTo>
                      <a:pt x="90742" y="75789"/>
                    </a:lnTo>
                    <a:lnTo>
                      <a:pt x="92650" y="72180"/>
                    </a:lnTo>
                    <a:lnTo>
                      <a:pt x="107067" y="73082"/>
                    </a:lnTo>
                    <a:lnTo>
                      <a:pt x="107067" y="87518"/>
                    </a:lnTo>
                    <a:lnTo>
                      <a:pt x="117243" y="90225"/>
                    </a:lnTo>
                    <a:lnTo>
                      <a:pt x="120000" y="96541"/>
                    </a:lnTo>
                    <a:lnTo>
                      <a:pt x="113851" y="96541"/>
                    </a:lnTo>
                    <a:lnTo>
                      <a:pt x="114911" y="102406"/>
                    </a:lnTo>
                    <a:lnTo>
                      <a:pt x="96890" y="102406"/>
                    </a:lnTo>
                    <a:lnTo>
                      <a:pt x="94770" y="108270"/>
                    </a:lnTo>
                    <a:lnTo>
                      <a:pt x="87561" y="102406"/>
                    </a:lnTo>
                    <a:lnTo>
                      <a:pt x="87561" y="111879"/>
                    </a:lnTo>
                    <a:lnTo>
                      <a:pt x="76961" y="114586"/>
                    </a:lnTo>
                    <a:lnTo>
                      <a:pt x="73568" y="107368"/>
                    </a:lnTo>
                    <a:lnTo>
                      <a:pt x="62120" y="108270"/>
                    </a:lnTo>
                    <a:lnTo>
                      <a:pt x="57243" y="114586"/>
                    </a:lnTo>
                    <a:lnTo>
                      <a:pt x="51943" y="120000"/>
                    </a:lnTo>
                    <a:lnTo>
                      <a:pt x="51943" y="112781"/>
                    </a:lnTo>
                    <a:lnTo>
                      <a:pt x="47067" y="111879"/>
                    </a:lnTo>
                    <a:lnTo>
                      <a:pt x="44310" y="120000"/>
                    </a:lnTo>
                    <a:lnTo>
                      <a:pt x="40282" y="120000"/>
                    </a:lnTo>
                    <a:lnTo>
                      <a:pt x="34982" y="107368"/>
                    </a:lnTo>
                    <a:lnTo>
                      <a:pt x="31590" y="98345"/>
                    </a:lnTo>
                    <a:lnTo>
                      <a:pt x="31590" y="91127"/>
                    </a:lnTo>
                    <a:lnTo>
                      <a:pt x="31166" y="90225"/>
                    </a:lnTo>
                    <a:lnTo>
                      <a:pt x="29469" y="89323"/>
                    </a:lnTo>
                    <a:lnTo>
                      <a:pt x="28197" y="87067"/>
                    </a:lnTo>
                    <a:lnTo>
                      <a:pt x="27349" y="84812"/>
                    </a:lnTo>
                    <a:lnTo>
                      <a:pt x="27349" y="81654"/>
                    </a:lnTo>
                    <a:lnTo>
                      <a:pt x="27349" y="77593"/>
                    </a:lnTo>
                    <a:lnTo>
                      <a:pt x="27349" y="73082"/>
                    </a:lnTo>
                    <a:lnTo>
                      <a:pt x="27349" y="69924"/>
                    </a:lnTo>
                    <a:lnTo>
                      <a:pt x="27349" y="68571"/>
                    </a:lnTo>
                    <a:lnTo>
                      <a:pt x="19293" y="67669"/>
                    </a:lnTo>
                    <a:lnTo>
                      <a:pt x="11236" y="50526"/>
                    </a:lnTo>
                    <a:lnTo>
                      <a:pt x="6360" y="50526"/>
                    </a:lnTo>
                    <a:lnTo>
                      <a:pt x="0" y="35187"/>
                    </a:lnTo>
                    <a:lnTo>
                      <a:pt x="0" y="13533"/>
                    </a:lnTo>
                    <a:lnTo>
                      <a:pt x="3604" y="5413"/>
                    </a:lnTo>
                    <a:lnTo>
                      <a:pt x="424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32" name="Google Shape;2232;p91"/>
              <p:cNvSpPr/>
              <p:nvPr/>
            </p:nvSpPr>
            <p:spPr>
              <a:xfrm>
                <a:off x="5751512" y="1743075"/>
                <a:ext cx="914400" cy="487500"/>
              </a:xfrm>
              <a:custGeom>
                <a:avLst/>
                <a:gdLst/>
                <a:ahLst/>
                <a:cxnLst/>
                <a:rect l="l" t="t" r="r" b="b"/>
                <a:pathLst>
                  <a:path w="120000" h="120000" extrusionOk="0">
                    <a:moveTo>
                      <a:pt x="17083" y="0"/>
                    </a:moveTo>
                    <a:lnTo>
                      <a:pt x="94166" y="0"/>
                    </a:lnTo>
                    <a:lnTo>
                      <a:pt x="98541" y="16416"/>
                    </a:lnTo>
                    <a:lnTo>
                      <a:pt x="98541" y="43778"/>
                    </a:lnTo>
                    <a:lnTo>
                      <a:pt x="104166" y="56677"/>
                    </a:lnTo>
                    <a:lnTo>
                      <a:pt x="104166" y="70749"/>
                    </a:lnTo>
                    <a:lnTo>
                      <a:pt x="104791" y="71530"/>
                    </a:lnTo>
                    <a:lnTo>
                      <a:pt x="105416" y="73876"/>
                    </a:lnTo>
                    <a:lnTo>
                      <a:pt x="106666" y="76221"/>
                    </a:lnTo>
                    <a:lnTo>
                      <a:pt x="108333" y="78175"/>
                    </a:lnTo>
                    <a:lnTo>
                      <a:pt x="110000" y="78957"/>
                    </a:lnTo>
                    <a:lnTo>
                      <a:pt x="111041" y="78175"/>
                    </a:lnTo>
                    <a:lnTo>
                      <a:pt x="112083" y="77394"/>
                    </a:lnTo>
                    <a:lnTo>
                      <a:pt x="112708" y="77003"/>
                    </a:lnTo>
                    <a:lnTo>
                      <a:pt x="113125" y="75830"/>
                    </a:lnTo>
                    <a:lnTo>
                      <a:pt x="113750" y="75048"/>
                    </a:lnTo>
                    <a:lnTo>
                      <a:pt x="113750" y="74657"/>
                    </a:lnTo>
                    <a:lnTo>
                      <a:pt x="113958" y="73876"/>
                    </a:lnTo>
                    <a:lnTo>
                      <a:pt x="113958" y="73876"/>
                    </a:lnTo>
                    <a:lnTo>
                      <a:pt x="113958" y="73876"/>
                    </a:lnTo>
                    <a:lnTo>
                      <a:pt x="114166" y="74657"/>
                    </a:lnTo>
                    <a:lnTo>
                      <a:pt x="114375" y="75439"/>
                    </a:lnTo>
                    <a:lnTo>
                      <a:pt x="114791" y="76221"/>
                    </a:lnTo>
                    <a:lnTo>
                      <a:pt x="115000" y="77394"/>
                    </a:lnTo>
                    <a:lnTo>
                      <a:pt x="115208" y="77785"/>
                    </a:lnTo>
                    <a:lnTo>
                      <a:pt x="115833" y="78957"/>
                    </a:lnTo>
                    <a:lnTo>
                      <a:pt x="116041" y="79739"/>
                    </a:lnTo>
                    <a:lnTo>
                      <a:pt x="116250" y="79739"/>
                    </a:lnTo>
                    <a:lnTo>
                      <a:pt x="116458" y="79739"/>
                    </a:lnTo>
                    <a:lnTo>
                      <a:pt x="116666" y="79739"/>
                    </a:lnTo>
                    <a:lnTo>
                      <a:pt x="116666" y="78957"/>
                    </a:lnTo>
                    <a:lnTo>
                      <a:pt x="116666" y="69185"/>
                    </a:lnTo>
                    <a:lnTo>
                      <a:pt x="120000" y="70749"/>
                    </a:lnTo>
                    <a:lnTo>
                      <a:pt x="120000" y="79739"/>
                    </a:lnTo>
                    <a:lnTo>
                      <a:pt x="117500" y="83257"/>
                    </a:lnTo>
                    <a:lnTo>
                      <a:pt x="114791" y="83257"/>
                    </a:lnTo>
                    <a:lnTo>
                      <a:pt x="112708" y="91465"/>
                    </a:lnTo>
                    <a:lnTo>
                      <a:pt x="95208" y="91465"/>
                    </a:lnTo>
                    <a:lnTo>
                      <a:pt x="95208" y="119999"/>
                    </a:lnTo>
                    <a:lnTo>
                      <a:pt x="73333" y="119999"/>
                    </a:lnTo>
                    <a:lnTo>
                      <a:pt x="73333" y="91465"/>
                    </a:lnTo>
                    <a:lnTo>
                      <a:pt x="48541" y="89511"/>
                    </a:lnTo>
                    <a:lnTo>
                      <a:pt x="48541" y="81693"/>
                    </a:lnTo>
                    <a:lnTo>
                      <a:pt x="48541" y="80912"/>
                    </a:lnTo>
                    <a:lnTo>
                      <a:pt x="47916" y="78175"/>
                    </a:lnTo>
                    <a:lnTo>
                      <a:pt x="47500" y="75439"/>
                    </a:lnTo>
                    <a:lnTo>
                      <a:pt x="46666" y="73485"/>
                    </a:lnTo>
                    <a:lnTo>
                      <a:pt x="45208" y="72703"/>
                    </a:lnTo>
                    <a:lnTo>
                      <a:pt x="43333" y="71921"/>
                    </a:lnTo>
                    <a:lnTo>
                      <a:pt x="40833" y="71921"/>
                    </a:lnTo>
                    <a:lnTo>
                      <a:pt x="38541" y="71530"/>
                    </a:lnTo>
                    <a:lnTo>
                      <a:pt x="36250" y="71140"/>
                    </a:lnTo>
                    <a:lnTo>
                      <a:pt x="34375" y="71140"/>
                    </a:lnTo>
                    <a:lnTo>
                      <a:pt x="33750" y="70749"/>
                    </a:lnTo>
                    <a:lnTo>
                      <a:pt x="33750" y="58241"/>
                    </a:lnTo>
                    <a:lnTo>
                      <a:pt x="24583" y="44169"/>
                    </a:lnTo>
                    <a:lnTo>
                      <a:pt x="17916" y="44169"/>
                    </a:lnTo>
                    <a:lnTo>
                      <a:pt x="13125" y="35570"/>
                    </a:lnTo>
                    <a:lnTo>
                      <a:pt x="13125" y="26188"/>
                    </a:lnTo>
                    <a:lnTo>
                      <a:pt x="7708" y="18762"/>
                    </a:lnTo>
                    <a:lnTo>
                      <a:pt x="2291" y="17589"/>
                    </a:lnTo>
                    <a:lnTo>
                      <a:pt x="0" y="2736"/>
                    </a:lnTo>
                    <a:lnTo>
                      <a:pt x="13125" y="2736"/>
                    </a:lnTo>
                    <a:lnTo>
                      <a:pt x="1708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33" name="Google Shape;2233;p91"/>
              <p:cNvSpPr/>
              <p:nvPr/>
            </p:nvSpPr>
            <p:spPr>
              <a:xfrm>
                <a:off x="5519737" y="1246187"/>
                <a:ext cx="982800" cy="507900"/>
              </a:xfrm>
              <a:custGeom>
                <a:avLst/>
                <a:gdLst/>
                <a:ahLst/>
                <a:cxnLst/>
                <a:rect l="l" t="t" r="r" b="b"/>
                <a:pathLst>
                  <a:path w="120000" h="120000" extrusionOk="0">
                    <a:moveTo>
                      <a:pt x="3101" y="0"/>
                    </a:moveTo>
                    <a:lnTo>
                      <a:pt x="40516" y="0"/>
                    </a:lnTo>
                    <a:lnTo>
                      <a:pt x="54281" y="4500"/>
                    </a:lnTo>
                    <a:lnTo>
                      <a:pt x="60484" y="21375"/>
                    </a:lnTo>
                    <a:lnTo>
                      <a:pt x="60484" y="31500"/>
                    </a:lnTo>
                    <a:lnTo>
                      <a:pt x="97318" y="31500"/>
                    </a:lnTo>
                    <a:lnTo>
                      <a:pt x="113990" y="64500"/>
                    </a:lnTo>
                    <a:lnTo>
                      <a:pt x="113990" y="72000"/>
                    </a:lnTo>
                    <a:lnTo>
                      <a:pt x="108949" y="72000"/>
                    </a:lnTo>
                    <a:lnTo>
                      <a:pt x="106429" y="61125"/>
                    </a:lnTo>
                    <a:lnTo>
                      <a:pt x="99644" y="57375"/>
                    </a:lnTo>
                    <a:lnTo>
                      <a:pt x="100226" y="72000"/>
                    </a:lnTo>
                    <a:lnTo>
                      <a:pt x="106429" y="86250"/>
                    </a:lnTo>
                    <a:lnTo>
                      <a:pt x="108949" y="86250"/>
                    </a:lnTo>
                    <a:lnTo>
                      <a:pt x="113990" y="77250"/>
                    </a:lnTo>
                    <a:lnTo>
                      <a:pt x="115928" y="86250"/>
                    </a:lnTo>
                    <a:lnTo>
                      <a:pt x="115928" y="96000"/>
                    </a:lnTo>
                    <a:lnTo>
                      <a:pt x="116316" y="98250"/>
                    </a:lnTo>
                    <a:lnTo>
                      <a:pt x="117092" y="101250"/>
                    </a:lnTo>
                    <a:lnTo>
                      <a:pt x="118061" y="103875"/>
                    </a:lnTo>
                    <a:lnTo>
                      <a:pt x="118836" y="106500"/>
                    </a:lnTo>
                    <a:lnTo>
                      <a:pt x="119418" y="109125"/>
                    </a:lnTo>
                    <a:lnTo>
                      <a:pt x="120000" y="109500"/>
                    </a:lnTo>
                    <a:lnTo>
                      <a:pt x="118061" y="117375"/>
                    </a:lnTo>
                    <a:lnTo>
                      <a:pt x="44200" y="117375"/>
                    </a:lnTo>
                    <a:lnTo>
                      <a:pt x="40516" y="120000"/>
                    </a:lnTo>
                    <a:lnTo>
                      <a:pt x="28303" y="120000"/>
                    </a:lnTo>
                    <a:lnTo>
                      <a:pt x="24232" y="117375"/>
                    </a:lnTo>
                    <a:lnTo>
                      <a:pt x="24426" y="117375"/>
                    </a:lnTo>
                    <a:lnTo>
                      <a:pt x="24232" y="116625"/>
                    </a:lnTo>
                    <a:lnTo>
                      <a:pt x="24038" y="116625"/>
                    </a:lnTo>
                    <a:lnTo>
                      <a:pt x="23457" y="116250"/>
                    </a:lnTo>
                    <a:lnTo>
                      <a:pt x="21906" y="114000"/>
                    </a:lnTo>
                    <a:lnTo>
                      <a:pt x="19579" y="110625"/>
                    </a:lnTo>
                    <a:lnTo>
                      <a:pt x="17447" y="107250"/>
                    </a:lnTo>
                    <a:lnTo>
                      <a:pt x="15315" y="102375"/>
                    </a:lnTo>
                    <a:lnTo>
                      <a:pt x="13376" y="98250"/>
                    </a:lnTo>
                    <a:lnTo>
                      <a:pt x="11825" y="94500"/>
                    </a:lnTo>
                    <a:lnTo>
                      <a:pt x="10274" y="92250"/>
                    </a:lnTo>
                    <a:lnTo>
                      <a:pt x="9693" y="91125"/>
                    </a:lnTo>
                    <a:lnTo>
                      <a:pt x="8917" y="89625"/>
                    </a:lnTo>
                    <a:lnTo>
                      <a:pt x="7948" y="87375"/>
                    </a:lnTo>
                    <a:lnTo>
                      <a:pt x="6785" y="84375"/>
                    </a:lnTo>
                    <a:lnTo>
                      <a:pt x="5234" y="81375"/>
                    </a:lnTo>
                    <a:lnTo>
                      <a:pt x="4071" y="78375"/>
                    </a:lnTo>
                    <a:lnTo>
                      <a:pt x="3489" y="76500"/>
                    </a:lnTo>
                    <a:lnTo>
                      <a:pt x="3101" y="75750"/>
                    </a:lnTo>
                    <a:lnTo>
                      <a:pt x="3101" y="67125"/>
                    </a:lnTo>
                    <a:lnTo>
                      <a:pt x="387" y="67125"/>
                    </a:lnTo>
                    <a:lnTo>
                      <a:pt x="0" y="46500"/>
                    </a:lnTo>
                    <a:lnTo>
                      <a:pt x="387" y="46125"/>
                    </a:lnTo>
                    <a:lnTo>
                      <a:pt x="1357" y="44250"/>
                    </a:lnTo>
                    <a:lnTo>
                      <a:pt x="2132" y="42000"/>
                    </a:lnTo>
                    <a:lnTo>
                      <a:pt x="3683" y="39375"/>
                    </a:lnTo>
                    <a:lnTo>
                      <a:pt x="4652" y="36000"/>
                    </a:lnTo>
                    <a:lnTo>
                      <a:pt x="5621" y="33375"/>
                    </a:lnTo>
                    <a:lnTo>
                      <a:pt x="5815" y="30000"/>
                    </a:lnTo>
                    <a:lnTo>
                      <a:pt x="5621" y="25875"/>
                    </a:lnTo>
                    <a:lnTo>
                      <a:pt x="5040" y="21750"/>
                    </a:lnTo>
                    <a:lnTo>
                      <a:pt x="4458" y="17625"/>
                    </a:lnTo>
                    <a:lnTo>
                      <a:pt x="3877" y="13875"/>
                    </a:lnTo>
                    <a:lnTo>
                      <a:pt x="3489" y="11625"/>
                    </a:lnTo>
                    <a:lnTo>
                      <a:pt x="3101" y="10500"/>
                    </a:lnTo>
                    <a:lnTo>
                      <a:pt x="3101"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34" name="Google Shape;2234;p91"/>
              <p:cNvSpPr/>
              <p:nvPr/>
            </p:nvSpPr>
            <p:spPr>
              <a:xfrm>
                <a:off x="5851525" y="1000125"/>
                <a:ext cx="651000" cy="379500"/>
              </a:xfrm>
              <a:custGeom>
                <a:avLst/>
                <a:gdLst/>
                <a:ahLst/>
                <a:cxnLst/>
                <a:rect l="l" t="t" r="r" b="b"/>
                <a:pathLst>
                  <a:path w="120000" h="120000" extrusionOk="0">
                    <a:moveTo>
                      <a:pt x="69365" y="0"/>
                    </a:moveTo>
                    <a:lnTo>
                      <a:pt x="69365" y="24100"/>
                    </a:lnTo>
                    <a:lnTo>
                      <a:pt x="85756" y="50711"/>
                    </a:lnTo>
                    <a:lnTo>
                      <a:pt x="86341" y="51213"/>
                    </a:lnTo>
                    <a:lnTo>
                      <a:pt x="88390" y="52719"/>
                    </a:lnTo>
                    <a:lnTo>
                      <a:pt x="90731" y="55230"/>
                    </a:lnTo>
                    <a:lnTo>
                      <a:pt x="93365" y="56736"/>
                    </a:lnTo>
                    <a:lnTo>
                      <a:pt x="95121" y="59246"/>
                    </a:lnTo>
                    <a:lnTo>
                      <a:pt x="96585" y="61255"/>
                    </a:lnTo>
                    <a:lnTo>
                      <a:pt x="97756" y="61757"/>
                    </a:lnTo>
                    <a:lnTo>
                      <a:pt x="99804" y="62259"/>
                    </a:lnTo>
                    <a:lnTo>
                      <a:pt x="101560" y="61757"/>
                    </a:lnTo>
                    <a:lnTo>
                      <a:pt x="103317" y="61255"/>
                    </a:lnTo>
                    <a:lnTo>
                      <a:pt x="104195" y="61255"/>
                    </a:lnTo>
                    <a:lnTo>
                      <a:pt x="104195" y="67280"/>
                    </a:lnTo>
                    <a:lnTo>
                      <a:pt x="113853" y="67280"/>
                    </a:lnTo>
                    <a:lnTo>
                      <a:pt x="117365" y="53221"/>
                    </a:lnTo>
                    <a:lnTo>
                      <a:pt x="120000" y="67280"/>
                    </a:lnTo>
                    <a:lnTo>
                      <a:pt x="119121" y="67782"/>
                    </a:lnTo>
                    <a:lnTo>
                      <a:pt x="118243" y="70292"/>
                    </a:lnTo>
                    <a:lnTo>
                      <a:pt x="117073" y="72803"/>
                    </a:lnTo>
                    <a:lnTo>
                      <a:pt x="115902" y="76820"/>
                    </a:lnTo>
                    <a:lnTo>
                      <a:pt x="115609" y="80836"/>
                    </a:lnTo>
                    <a:lnTo>
                      <a:pt x="115317" y="84853"/>
                    </a:lnTo>
                    <a:lnTo>
                      <a:pt x="114146" y="88368"/>
                    </a:lnTo>
                    <a:lnTo>
                      <a:pt x="112097" y="91882"/>
                    </a:lnTo>
                    <a:lnTo>
                      <a:pt x="110341" y="95397"/>
                    </a:lnTo>
                    <a:lnTo>
                      <a:pt x="108878" y="96903"/>
                    </a:lnTo>
                    <a:lnTo>
                      <a:pt x="108000" y="98410"/>
                    </a:lnTo>
                    <a:lnTo>
                      <a:pt x="98341" y="103430"/>
                    </a:lnTo>
                    <a:lnTo>
                      <a:pt x="91902" y="91882"/>
                    </a:lnTo>
                    <a:lnTo>
                      <a:pt x="95707" y="85857"/>
                    </a:lnTo>
                    <a:lnTo>
                      <a:pt x="105073" y="88870"/>
                    </a:lnTo>
                    <a:lnTo>
                      <a:pt x="108878" y="82845"/>
                    </a:lnTo>
                    <a:lnTo>
                      <a:pt x="102439" y="77322"/>
                    </a:lnTo>
                    <a:lnTo>
                      <a:pt x="101268" y="76820"/>
                    </a:lnTo>
                    <a:lnTo>
                      <a:pt x="98634" y="75815"/>
                    </a:lnTo>
                    <a:lnTo>
                      <a:pt x="95707" y="75815"/>
                    </a:lnTo>
                    <a:lnTo>
                      <a:pt x="92487" y="76820"/>
                    </a:lnTo>
                    <a:lnTo>
                      <a:pt x="90439" y="79330"/>
                    </a:lnTo>
                    <a:lnTo>
                      <a:pt x="89268" y="82845"/>
                    </a:lnTo>
                    <a:lnTo>
                      <a:pt x="88390" y="87866"/>
                    </a:lnTo>
                    <a:lnTo>
                      <a:pt x="87512" y="92887"/>
                    </a:lnTo>
                    <a:lnTo>
                      <a:pt x="86341" y="98410"/>
                    </a:lnTo>
                    <a:lnTo>
                      <a:pt x="86048" y="101422"/>
                    </a:lnTo>
                    <a:lnTo>
                      <a:pt x="85756" y="103430"/>
                    </a:lnTo>
                    <a:lnTo>
                      <a:pt x="85756" y="120000"/>
                    </a:lnTo>
                    <a:lnTo>
                      <a:pt x="30146" y="120000"/>
                    </a:lnTo>
                    <a:lnTo>
                      <a:pt x="30146" y="106443"/>
                    </a:lnTo>
                    <a:lnTo>
                      <a:pt x="20780" y="83849"/>
                    </a:lnTo>
                    <a:lnTo>
                      <a:pt x="0" y="77824"/>
                    </a:lnTo>
                    <a:lnTo>
                      <a:pt x="0" y="5020"/>
                    </a:lnTo>
                    <a:lnTo>
                      <a:pt x="62048" y="5020"/>
                    </a:lnTo>
                    <a:lnTo>
                      <a:pt x="6936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35" name="Google Shape;2235;p91"/>
              <p:cNvSpPr/>
              <p:nvPr/>
            </p:nvSpPr>
            <p:spPr>
              <a:xfrm>
                <a:off x="5321300" y="207962"/>
                <a:ext cx="944700" cy="807900"/>
              </a:xfrm>
              <a:custGeom>
                <a:avLst/>
                <a:gdLst/>
                <a:ahLst/>
                <a:cxnLst/>
                <a:rect l="l" t="t" r="r" b="b"/>
                <a:pathLst>
                  <a:path w="120000" h="120000" extrusionOk="0">
                    <a:moveTo>
                      <a:pt x="63126" y="0"/>
                    </a:moveTo>
                    <a:lnTo>
                      <a:pt x="82487" y="0"/>
                    </a:lnTo>
                    <a:lnTo>
                      <a:pt x="86924" y="7544"/>
                    </a:lnTo>
                    <a:lnTo>
                      <a:pt x="86924" y="14381"/>
                    </a:lnTo>
                    <a:lnTo>
                      <a:pt x="87126" y="14381"/>
                    </a:lnTo>
                    <a:lnTo>
                      <a:pt x="87327" y="14381"/>
                    </a:lnTo>
                    <a:lnTo>
                      <a:pt x="87932" y="14616"/>
                    </a:lnTo>
                    <a:lnTo>
                      <a:pt x="88739" y="15088"/>
                    </a:lnTo>
                    <a:lnTo>
                      <a:pt x="89142" y="15795"/>
                    </a:lnTo>
                    <a:lnTo>
                      <a:pt x="89747" y="16738"/>
                    </a:lnTo>
                    <a:lnTo>
                      <a:pt x="89949" y="17445"/>
                    </a:lnTo>
                    <a:lnTo>
                      <a:pt x="90151" y="19332"/>
                    </a:lnTo>
                    <a:lnTo>
                      <a:pt x="90957" y="21218"/>
                    </a:lnTo>
                    <a:lnTo>
                      <a:pt x="91966" y="23339"/>
                    </a:lnTo>
                    <a:lnTo>
                      <a:pt x="92571" y="24990"/>
                    </a:lnTo>
                    <a:lnTo>
                      <a:pt x="93176" y="26404"/>
                    </a:lnTo>
                    <a:lnTo>
                      <a:pt x="93378" y="27111"/>
                    </a:lnTo>
                    <a:lnTo>
                      <a:pt x="93378" y="31827"/>
                    </a:lnTo>
                    <a:lnTo>
                      <a:pt x="100436" y="37249"/>
                    </a:lnTo>
                    <a:lnTo>
                      <a:pt x="100436" y="42200"/>
                    </a:lnTo>
                    <a:lnTo>
                      <a:pt x="104873" y="42200"/>
                    </a:lnTo>
                    <a:lnTo>
                      <a:pt x="104873" y="46915"/>
                    </a:lnTo>
                    <a:lnTo>
                      <a:pt x="100436" y="46915"/>
                    </a:lnTo>
                    <a:lnTo>
                      <a:pt x="100840" y="54459"/>
                    </a:lnTo>
                    <a:lnTo>
                      <a:pt x="101042" y="54695"/>
                    </a:lnTo>
                    <a:lnTo>
                      <a:pt x="101647" y="55874"/>
                    </a:lnTo>
                    <a:lnTo>
                      <a:pt x="102050" y="57288"/>
                    </a:lnTo>
                    <a:lnTo>
                      <a:pt x="102655" y="58939"/>
                    </a:lnTo>
                    <a:lnTo>
                      <a:pt x="102857" y="60353"/>
                    </a:lnTo>
                    <a:lnTo>
                      <a:pt x="102655" y="62239"/>
                    </a:lnTo>
                    <a:lnTo>
                      <a:pt x="102857" y="63889"/>
                    </a:lnTo>
                    <a:lnTo>
                      <a:pt x="103058" y="65068"/>
                    </a:lnTo>
                    <a:lnTo>
                      <a:pt x="103058" y="65304"/>
                    </a:lnTo>
                    <a:lnTo>
                      <a:pt x="104873" y="61060"/>
                    </a:lnTo>
                    <a:lnTo>
                      <a:pt x="104873" y="89115"/>
                    </a:lnTo>
                    <a:lnTo>
                      <a:pt x="108705" y="89115"/>
                    </a:lnTo>
                    <a:lnTo>
                      <a:pt x="111932" y="92180"/>
                    </a:lnTo>
                    <a:lnTo>
                      <a:pt x="117176" y="92180"/>
                    </a:lnTo>
                    <a:lnTo>
                      <a:pt x="112739" y="98310"/>
                    </a:lnTo>
                    <a:lnTo>
                      <a:pt x="113344" y="101375"/>
                    </a:lnTo>
                    <a:lnTo>
                      <a:pt x="110722" y="101375"/>
                    </a:lnTo>
                    <a:lnTo>
                      <a:pt x="111932" y="107976"/>
                    </a:lnTo>
                    <a:lnTo>
                      <a:pt x="120000" y="117642"/>
                    </a:lnTo>
                    <a:lnTo>
                      <a:pt x="115159" y="117642"/>
                    </a:lnTo>
                    <a:lnTo>
                      <a:pt x="110117" y="120000"/>
                    </a:lnTo>
                    <a:lnTo>
                      <a:pt x="67361" y="120000"/>
                    </a:lnTo>
                    <a:lnTo>
                      <a:pt x="67361" y="82750"/>
                    </a:lnTo>
                    <a:lnTo>
                      <a:pt x="40739" y="82750"/>
                    </a:lnTo>
                    <a:lnTo>
                      <a:pt x="40537" y="83693"/>
                    </a:lnTo>
                    <a:lnTo>
                      <a:pt x="40537" y="86051"/>
                    </a:lnTo>
                    <a:lnTo>
                      <a:pt x="40537" y="89115"/>
                    </a:lnTo>
                    <a:lnTo>
                      <a:pt x="40537" y="92652"/>
                    </a:lnTo>
                    <a:lnTo>
                      <a:pt x="40537" y="95952"/>
                    </a:lnTo>
                    <a:lnTo>
                      <a:pt x="40537" y="98546"/>
                    </a:lnTo>
                    <a:lnTo>
                      <a:pt x="40739" y="99724"/>
                    </a:lnTo>
                    <a:lnTo>
                      <a:pt x="39731" y="99960"/>
                    </a:lnTo>
                    <a:lnTo>
                      <a:pt x="37512" y="99960"/>
                    </a:lnTo>
                    <a:lnTo>
                      <a:pt x="34084" y="99960"/>
                    </a:lnTo>
                    <a:lnTo>
                      <a:pt x="29848" y="99960"/>
                    </a:lnTo>
                    <a:lnTo>
                      <a:pt x="25210" y="99960"/>
                    </a:lnTo>
                    <a:lnTo>
                      <a:pt x="20571" y="99960"/>
                    </a:lnTo>
                    <a:lnTo>
                      <a:pt x="16134" y="99724"/>
                    </a:lnTo>
                    <a:lnTo>
                      <a:pt x="12705" y="99724"/>
                    </a:lnTo>
                    <a:lnTo>
                      <a:pt x="9882" y="99724"/>
                    </a:lnTo>
                    <a:lnTo>
                      <a:pt x="8672" y="99724"/>
                    </a:lnTo>
                    <a:lnTo>
                      <a:pt x="8067" y="99017"/>
                    </a:lnTo>
                    <a:lnTo>
                      <a:pt x="7058" y="97367"/>
                    </a:lnTo>
                    <a:lnTo>
                      <a:pt x="6453" y="95009"/>
                    </a:lnTo>
                    <a:lnTo>
                      <a:pt x="5445" y="92652"/>
                    </a:lnTo>
                    <a:lnTo>
                      <a:pt x="4638" y="90766"/>
                    </a:lnTo>
                    <a:lnTo>
                      <a:pt x="4235" y="88880"/>
                    </a:lnTo>
                    <a:lnTo>
                      <a:pt x="3831" y="88408"/>
                    </a:lnTo>
                    <a:lnTo>
                      <a:pt x="3831" y="79921"/>
                    </a:lnTo>
                    <a:lnTo>
                      <a:pt x="0" y="77092"/>
                    </a:lnTo>
                    <a:lnTo>
                      <a:pt x="0" y="65304"/>
                    </a:lnTo>
                    <a:lnTo>
                      <a:pt x="4638" y="62475"/>
                    </a:lnTo>
                    <a:lnTo>
                      <a:pt x="4638" y="7544"/>
                    </a:lnTo>
                    <a:lnTo>
                      <a:pt x="70789" y="7544"/>
                    </a:lnTo>
                    <a:lnTo>
                      <a:pt x="63529" y="4479"/>
                    </a:lnTo>
                    <a:lnTo>
                      <a:pt x="63126"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236" name="Google Shape;2236;p91"/>
              <p:cNvSpPr/>
              <p:nvPr/>
            </p:nvSpPr>
            <p:spPr>
              <a:xfrm>
                <a:off x="4770437" y="647700"/>
                <a:ext cx="1081200" cy="614400"/>
              </a:xfrm>
              <a:custGeom>
                <a:avLst/>
                <a:gdLst/>
                <a:ahLst/>
                <a:cxnLst/>
                <a:rect l="l" t="t" r="r" b="b"/>
                <a:pathLst>
                  <a:path w="120000" h="120000" extrusionOk="0">
                    <a:moveTo>
                      <a:pt x="39118" y="0"/>
                    </a:moveTo>
                    <a:lnTo>
                      <a:pt x="61145" y="0"/>
                    </a:lnTo>
                    <a:lnTo>
                      <a:pt x="61145" y="15503"/>
                    </a:lnTo>
                    <a:lnTo>
                      <a:pt x="64493" y="19224"/>
                    </a:lnTo>
                    <a:lnTo>
                      <a:pt x="64493" y="30387"/>
                    </a:lnTo>
                    <a:lnTo>
                      <a:pt x="64845" y="31007"/>
                    </a:lnTo>
                    <a:lnTo>
                      <a:pt x="65198" y="33488"/>
                    </a:lnTo>
                    <a:lnTo>
                      <a:pt x="65903" y="35968"/>
                    </a:lnTo>
                    <a:lnTo>
                      <a:pt x="66784" y="39069"/>
                    </a:lnTo>
                    <a:lnTo>
                      <a:pt x="67312" y="42170"/>
                    </a:lnTo>
                    <a:lnTo>
                      <a:pt x="68193" y="44341"/>
                    </a:lnTo>
                    <a:lnTo>
                      <a:pt x="68722" y="45271"/>
                    </a:lnTo>
                    <a:lnTo>
                      <a:pt x="69779" y="45271"/>
                    </a:lnTo>
                    <a:lnTo>
                      <a:pt x="72246" y="45271"/>
                    </a:lnTo>
                    <a:lnTo>
                      <a:pt x="75242" y="45271"/>
                    </a:lnTo>
                    <a:lnTo>
                      <a:pt x="79118" y="45581"/>
                    </a:lnTo>
                    <a:lnTo>
                      <a:pt x="83171" y="45581"/>
                    </a:lnTo>
                    <a:lnTo>
                      <a:pt x="87224" y="45581"/>
                    </a:lnTo>
                    <a:lnTo>
                      <a:pt x="90925" y="45581"/>
                    </a:lnTo>
                    <a:lnTo>
                      <a:pt x="93920" y="45581"/>
                    </a:lnTo>
                    <a:lnTo>
                      <a:pt x="95859" y="45581"/>
                    </a:lnTo>
                    <a:lnTo>
                      <a:pt x="96740" y="45271"/>
                    </a:lnTo>
                    <a:lnTo>
                      <a:pt x="96563" y="43720"/>
                    </a:lnTo>
                    <a:lnTo>
                      <a:pt x="96563" y="40310"/>
                    </a:lnTo>
                    <a:lnTo>
                      <a:pt x="96563" y="35968"/>
                    </a:lnTo>
                    <a:lnTo>
                      <a:pt x="96563" y="31317"/>
                    </a:lnTo>
                    <a:lnTo>
                      <a:pt x="96563" y="27286"/>
                    </a:lnTo>
                    <a:lnTo>
                      <a:pt x="96563" y="24186"/>
                    </a:lnTo>
                    <a:lnTo>
                      <a:pt x="96740" y="22945"/>
                    </a:lnTo>
                    <a:lnTo>
                      <a:pt x="120000" y="22945"/>
                    </a:lnTo>
                    <a:lnTo>
                      <a:pt x="120000" y="116899"/>
                    </a:lnTo>
                    <a:lnTo>
                      <a:pt x="85991" y="116899"/>
                    </a:lnTo>
                    <a:lnTo>
                      <a:pt x="56387" y="115658"/>
                    </a:lnTo>
                    <a:lnTo>
                      <a:pt x="53920" y="120000"/>
                    </a:lnTo>
                    <a:lnTo>
                      <a:pt x="30837" y="120000"/>
                    </a:lnTo>
                    <a:lnTo>
                      <a:pt x="14977" y="95813"/>
                    </a:lnTo>
                    <a:lnTo>
                      <a:pt x="2466" y="95813"/>
                    </a:lnTo>
                    <a:lnTo>
                      <a:pt x="0" y="73178"/>
                    </a:lnTo>
                    <a:lnTo>
                      <a:pt x="2819" y="66976"/>
                    </a:lnTo>
                    <a:lnTo>
                      <a:pt x="2643" y="65736"/>
                    </a:lnTo>
                    <a:lnTo>
                      <a:pt x="2643" y="63565"/>
                    </a:lnTo>
                    <a:lnTo>
                      <a:pt x="2466" y="60465"/>
                    </a:lnTo>
                    <a:lnTo>
                      <a:pt x="2290" y="56744"/>
                    </a:lnTo>
                    <a:lnTo>
                      <a:pt x="2290" y="53333"/>
                    </a:lnTo>
                    <a:lnTo>
                      <a:pt x="2290" y="50542"/>
                    </a:lnTo>
                    <a:lnTo>
                      <a:pt x="2466" y="48682"/>
                    </a:lnTo>
                    <a:lnTo>
                      <a:pt x="2819" y="48372"/>
                    </a:lnTo>
                    <a:lnTo>
                      <a:pt x="3700" y="48682"/>
                    </a:lnTo>
                    <a:lnTo>
                      <a:pt x="5638" y="48682"/>
                    </a:lnTo>
                    <a:lnTo>
                      <a:pt x="8281" y="48372"/>
                    </a:lnTo>
                    <a:lnTo>
                      <a:pt x="10925" y="47751"/>
                    </a:lnTo>
                    <a:lnTo>
                      <a:pt x="13568" y="47131"/>
                    </a:lnTo>
                    <a:lnTo>
                      <a:pt x="15682" y="46201"/>
                    </a:lnTo>
                    <a:lnTo>
                      <a:pt x="17444" y="45891"/>
                    </a:lnTo>
                    <a:lnTo>
                      <a:pt x="17797" y="45581"/>
                    </a:lnTo>
                    <a:lnTo>
                      <a:pt x="18325" y="30697"/>
                    </a:lnTo>
                    <a:lnTo>
                      <a:pt x="27665" y="29147"/>
                    </a:lnTo>
                    <a:lnTo>
                      <a:pt x="27665" y="19534"/>
                    </a:lnTo>
                    <a:lnTo>
                      <a:pt x="39118"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cxnSp>
            <p:nvCxnSpPr>
              <p:cNvPr id="2237" name="Google Shape;2237;p91"/>
              <p:cNvCxnSpPr/>
              <p:nvPr/>
            </p:nvCxnSpPr>
            <p:spPr>
              <a:xfrm>
                <a:off x="5719762" y="1743075"/>
                <a:ext cx="0" cy="0"/>
              </a:xfrm>
              <a:prstGeom prst="straightConnector1">
                <a:avLst/>
              </a:prstGeom>
              <a:solidFill>
                <a:srgbClr val="A5A5A5"/>
              </a:solidFill>
              <a:ln w="9525" cap="flat" cmpd="sng">
                <a:solidFill>
                  <a:srgbClr val="FFFFFF"/>
                </a:solidFill>
                <a:prstDash val="solid"/>
                <a:round/>
                <a:headEnd type="none" w="sm" len="sm"/>
                <a:tailEnd type="none" w="sm" len="sm"/>
              </a:ln>
            </p:spPr>
          </p:cxnSp>
          <p:sp>
            <p:nvSpPr>
              <p:cNvPr id="2238" name="Google Shape;2238;p91"/>
              <p:cNvSpPr/>
              <p:nvPr/>
            </p:nvSpPr>
            <p:spPr>
              <a:xfrm>
                <a:off x="1987550" y="258762"/>
                <a:ext cx="3732300" cy="1484400"/>
              </a:xfrm>
              <a:custGeom>
                <a:avLst/>
                <a:gdLst/>
                <a:ahLst/>
                <a:cxnLst/>
                <a:rect l="l" t="t" r="r" b="b"/>
                <a:pathLst>
                  <a:path w="120000" h="120000" extrusionOk="0">
                    <a:moveTo>
                      <a:pt x="46652" y="61219"/>
                    </a:moveTo>
                    <a:lnTo>
                      <a:pt x="48132" y="63401"/>
                    </a:lnTo>
                    <a:lnTo>
                      <a:pt x="48490" y="66224"/>
                    </a:lnTo>
                    <a:lnTo>
                      <a:pt x="48285" y="68791"/>
                    </a:lnTo>
                    <a:lnTo>
                      <a:pt x="45835" y="68791"/>
                    </a:lnTo>
                    <a:lnTo>
                      <a:pt x="45172" y="65839"/>
                    </a:lnTo>
                    <a:lnTo>
                      <a:pt x="43692" y="65839"/>
                    </a:lnTo>
                    <a:lnTo>
                      <a:pt x="43692" y="73155"/>
                    </a:lnTo>
                    <a:lnTo>
                      <a:pt x="48132" y="73155"/>
                    </a:lnTo>
                    <a:lnTo>
                      <a:pt x="48643" y="88556"/>
                    </a:lnTo>
                    <a:lnTo>
                      <a:pt x="50888" y="88556"/>
                    </a:lnTo>
                    <a:lnTo>
                      <a:pt x="50888" y="91379"/>
                    </a:lnTo>
                    <a:lnTo>
                      <a:pt x="51450" y="93304"/>
                    </a:lnTo>
                    <a:lnTo>
                      <a:pt x="57626" y="93304"/>
                    </a:lnTo>
                    <a:lnTo>
                      <a:pt x="58239" y="91379"/>
                    </a:lnTo>
                    <a:lnTo>
                      <a:pt x="62322" y="93304"/>
                    </a:lnTo>
                    <a:lnTo>
                      <a:pt x="62220" y="92919"/>
                    </a:lnTo>
                    <a:lnTo>
                      <a:pt x="62067" y="92534"/>
                    </a:lnTo>
                    <a:lnTo>
                      <a:pt x="61965" y="91893"/>
                    </a:lnTo>
                    <a:lnTo>
                      <a:pt x="62016" y="90994"/>
                    </a:lnTo>
                    <a:lnTo>
                      <a:pt x="62322" y="90481"/>
                    </a:lnTo>
                    <a:lnTo>
                      <a:pt x="62781" y="89582"/>
                    </a:lnTo>
                    <a:lnTo>
                      <a:pt x="63343" y="88812"/>
                    </a:lnTo>
                    <a:lnTo>
                      <a:pt x="63904" y="87786"/>
                    </a:lnTo>
                    <a:lnTo>
                      <a:pt x="64415" y="86631"/>
                    </a:lnTo>
                    <a:lnTo>
                      <a:pt x="64772" y="85732"/>
                    </a:lnTo>
                    <a:lnTo>
                      <a:pt x="64976" y="85090"/>
                    </a:lnTo>
                    <a:lnTo>
                      <a:pt x="65078" y="84577"/>
                    </a:lnTo>
                    <a:lnTo>
                      <a:pt x="65435" y="84577"/>
                    </a:lnTo>
                    <a:lnTo>
                      <a:pt x="65844" y="84577"/>
                    </a:lnTo>
                    <a:lnTo>
                      <a:pt x="66405" y="84577"/>
                    </a:lnTo>
                    <a:lnTo>
                      <a:pt x="67120" y="84320"/>
                    </a:lnTo>
                    <a:lnTo>
                      <a:pt x="67783" y="83679"/>
                    </a:lnTo>
                    <a:lnTo>
                      <a:pt x="68345" y="83165"/>
                    </a:lnTo>
                    <a:lnTo>
                      <a:pt x="68804" y="82524"/>
                    </a:lnTo>
                    <a:lnTo>
                      <a:pt x="69059" y="82010"/>
                    </a:lnTo>
                    <a:lnTo>
                      <a:pt x="69111" y="81882"/>
                    </a:lnTo>
                    <a:lnTo>
                      <a:pt x="70744" y="82267"/>
                    </a:lnTo>
                    <a:lnTo>
                      <a:pt x="71407" y="79572"/>
                    </a:lnTo>
                    <a:lnTo>
                      <a:pt x="71407" y="71486"/>
                    </a:lnTo>
                    <a:lnTo>
                      <a:pt x="70693" y="69433"/>
                    </a:lnTo>
                    <a:lnTo>
                      <a:pt x="69774" y="71486"/>
                    </a:lnTo>
                    <a:lnTo>
                      <a:pt x="62832" y="71101"/>
                    </a:lnTo>
                    <a:lnTo>
                      <a:pt x="62220" y="69048"/>
                    </a:lnTo>
                    <a:lnTo>
                      <a:pt x="62016" y="62502"/>
                    </a:lnTo>
                    <a:lnTo>
                      <a:pt x="59413" y="62502"/>
                    </a:lnTo>
                    <a:lnTo>
                      <a:pt x="58953" y="61219"/>
                    </a:lnTo>
                    <a:lnTo>
                      <a:pt x="57524" y="61219"/>
                    </a:lnTo>
                    <a:lnTo>
                      <a:pt x="57524" y="70203"/>
                    </a:lnTo>
                    <a:lnTo>
                      <a:pt x="56605" y="69561"/>
                    </a:lnTo>
                    <a:lnTo>
                      <a:pt x="56299" y="66224"/>
                    </a:lnTo>
                    <a:lnTo>
                      <a:pt x="56299" y="62502"/>
                    </a:lnTo>
                    <a:lnTo>
                      <a:pt x="54206" y="61219"/>
                    </a:lnTo>
                    <a:lnTo>
                      <a:pt x="53543" y="64556"/>
                    </a:lnTo>
                    <a:lnTo>
                      <a:pt x="53543" y="64556"/>
                    </a:lnTo>
                    <a:lnTo>
                      <a:pt x="53543" y="64812"/>
                    </a:lnTo>
                    <a:lnTo>
                      <a:pt x="53543" y="64941"/>
                    </a:lnTo>
                    <a:lnTo>
                      <a:pt x="53441" y="65326"/>
                    </a:lnTo>
                    <a:lnTo>
                      <a:pt x="53390" y="65839"/>
                    </a:lnTo>
                    <a:lnTo>
                      <a:pt x="53339" y="65967"/>
                    </a:lnTo>
                    <a:lnTo>
                      <a:pt x="53287" y="66224"/>
                    </a:lnTo>
                    <a:lnTo>
                      <a:pt x="53083" y="66224"/>
                    </a:lnTo>
                    <a:lnTo>
                      <a:pt x="52318" y="66224"/>
                    </a:lnTo>
                    <a:lnTo>
                      <a:pt x="52011" y="66224"/>
                    </a:lnTo>
                    <a:lnTo>
                      <a:pt x="51909" y="66224"/>
                    </a:lnTo>
                    <a:lnTo>
                      <a:pt x="51399" y="64171"/>
                    </a:lnTo>
                    <a:lnTo>
                      <a:pt x="50582" y="64941"/>
                    </a:lnTo>
                    <a:lnTo>
                      <a:pt x="48796" y="61219"/>
                    </a:lnTo>
                    <a:lnTo>
                      <a:pt x="46652" y="61219"/>
                    </a:lnTo>
                    <a:close/>
                    <a:moveTo>
                      <a:pt x="57779" y="0"/>
                    </a:moveTo>
                    <a:lnTo>
                      <a:pt x="62220" y="0"/>
                    </a:lnTo>
                    <a:lnTo>
                      <a:pt x="63037" y="3208"/>
                    </a:lnTo>
                    <a:lnTo>
                      <a:pt x="63037" y="7443"/>
                    </a:lnTo>
                    <a:lnTo>
                      <a:pt x="62322" y="25026"/>
                    </a:lnTo>
                    <a:lnTo>
                      <a:pt x="63037" y="25026"/>
                    </a:lnTo>
                    <a:lnTo>
                      <a:pt x="64466" y="25925"/>
                    </a:lnTo>
                    <a:lnTo>
                      <a:pt x="65793" y="25155"/>
                    </a:lnTo>
                    <a:lnTo>
                      <a:pt x="66456" y="27593"/>
                    </a:lnTo>
                    <a:lnTo>
                      <a:pt x="66967" y="25540"/>
                    </a:lnTo>
                    <a:lnTo>
                      <a:pt x="70489" y="26310"/>
                    </a:lnTo>
                    <a:lnTo>
                      <a:pt x="70489" y="24256"/>
                    </a:lnTo>
                    <a:lnTo>
                      <a:pt x="73194" y="21689"/>
                    </a:lnTo>
                    <a:lnTo>
                      <a:pt x="73194" y="18481"/>
                    </a:lnTo>
                    <a:lnTo>
                      <a:pt x="72224" y="18224"/>
                    </a:lnTo>
                    <a:lnTo>
                      <a:pt x="70591" y="12834"/>
                    </a:lnTo>
                    <a:lnTo>
                      <a:pt x="71203" y="9882"/>
                    </a:lnTo>
                    <a:lnTo>
                      <a:pt x="74776" y="10267"/>
                    </a:lnTo>
                    <a:lnTo>
                      <a:pt x="74776" y="7957"/>
                    </a:lnTo>
                    <a:lnTo>
                      <a:pt x="75797" y="5903"/>
                    </a:lnTo>
                    <a:lnTo>
                      <a:pt x="76818" y="6160"/>
                    </a:lnTo>
                    <a:lnTo>
                      <a:pt x="76818" y="11165"/>
                    </a:lnTo>
                    <a:lnTo>
                      <a:pt x="76920" y="11165"/>
                    </a:lnTo>
                    <a:lnTo>
                      <a:pt x="77175" y="10909"/>
                    </a:lnTo>
                    <a:lnTo>
                      <a:pt x="77532" y="10780"/>
                    </a:lnTo>
                    <a:lnTo>
                      <a:pt x="77941" y="10780"/>
                    </a:lnTo>
                    <a:lnTo>
                      <a:pt x="78196" y="10909"/>
                    </a:lnTo>
                    <a:lnTo>
                      <a:pt x="78349" y="11422"/>
                    </a:lnTo>
                    <a:lnTo>
                      <a:pt x="78298" y="12064"/>
                    </a:lnTo>
                    <a:lnTo>
                      <a:pt x="78247" y="12962"/>
                    </a:lnTo>
                    <a:lnTo>
                      <a:pt x="78196" y="13989"/>
                    </a:lnTo>
                    <a:lnTo>
                      <a:pt x="78094" y="14887"/>
                    </a:lnTo>
                    <a:lnTo>
                      <a:pt x="78094" y="15529"/>
                    </a:lnTo>
                    <a:lnTo>
                      <a:pt x="78349" y="15657"/>
                    </a:lnTo>
                    <a:lnTo>
                      <a:pt x="78604" y="16042"/>
                    </a:lnTo>
                    <a:lnTo>
                      <a:pt x="78757" y="16812"/>
                    </a:lnTo>
                    <a:lnTo>
                      <a:pt x="78860" y="17582"/>
                    </a:lnTo>
                    <a:lnTo>
                      <a:pt x="78911" y="18481"/>
                    </a:lnTo>
                    <a:lnTo>
                      <a:pt x="78911" y="19379"/>
                    </a:lnTo>
                    <a:lnTo>
                      <a:pt x="78911" y="19636"/>
                    </a:lnTo>
                    <a:lnTo>
                      <a:pt x="80085" y="21689"/>
                    </a:lnTo>
                    <a:lnTo>
                      <a:pt x="80799" y="20919"/>
                    </a:lnTo>
                    <a:lnTo>
                      <a:pt x="80799" y="16941"/>
                    </a:lnTo>
                    <a:lnTo>
                      <a:pt x="83504" y="16427"/>
                    </a:lnTo>
                    <a:lnTo>
                      <a:pt x="83504" y="26310"/>
                    </a:lnTo>
                    <a:lnTo>
                      <a:pt x="84474" y="25796"/>
                    </a:lnTo>
                    <a:lnTo>
                      <a:pt x="86924" y="29133"/>
                    </a:lnTo>
                    <a:lnTo>
                      <a:pt x="87537" y="31443"/>
                    </a:lnTo>
                    <a:lnTo>
                      <a:pt x="100808" y="31443"/>
                    </a:lnTo>
                    <a:lnTo>
                      <a:pt x="97490" y="39529"/>
                    </a:lnTo>
                    <a:lnTo>
                      <a:pt x="97490" y="43508"/>
                    </a:lnTo>
                    <a:lnTo>
                      <a:pt x="94785" y="44149"/>
                    </a:lnTo>
                    <a:lnTo>
                      <a:pt x="94632" y="50310"/>
                    </a:lnTo>
                    <a:lnTo>
                      <a:pt x="94529" y="50438"/>
                    </a:lnTo>
                    <a:lnTo>
                      <a:pt x="94019" y="50566"/>
                    </a:lnTo>
                    <a:lnTo>
                      <a:pt x="93407" y="50951"/>
                    </a:lnTo>
                    <a:lnTo>
                      <a:pt x="92641" y="51208"/>
                    </a:lnTo>
                    <a:lnTo>
                      <a:pt x="91875" y="51465"/>
                    </a:lnTo>
                    <a:lnTo>
                      <a:pt x="91110" y="51593"/>
                    </a:lnTo>
                    <a:lnTo>
                      <a:pt x="90548" y="51593"/>
                    </a:lnTo>
                    <a:lnTo>
                      <a:pt x="90293" y="51465"/>
                    </a:lnTo>
                    <a:lnTo>
                      <a:pt x="90191" y="51593"/>
                    </a:lnTo>
                    <a:lnTo>
                      <a:pt x="90140" y="52363"/>
                    </a:lnTo>
                    <a:lnTo>
                      <a:pt x="90140" y="53518"/>
                    </a:lnTo>
                    <a:lnTo>
                      <a:pt x="90140" y="54930"/>
                    </a:lnTo>
                    <a:lnTo>
                      <a:pt x="90191" y="56470"/>
                    </a:lnTo>
                    <a:lnTo>
                      <a:pt x="90242" y="57754"/>
                    </a:lnTo>
                    <a:lnTo>
                      <a:pt x="90242" y="58652"/>
                    </a:lnTo>
                    <a:lnTo>
                      <a:pt x="90293" y="59165"/>
                    </a:lnTo>
                    <a:lnTo>
                      <a:pt x="89476" y="61732"/>
                    </a:lnTo>
                    <a:lnTo>
                      <a:pt x="90191" y="71101"/>
                    </a:lnTo>
                    <a:lnTo>
                      <a:pt x="93815" y="71101"/>
                    </a:lnTo>
                    <a:lnTo>
                      <a:pt x="98409" y="81112"/>
                    </a:lnTo>
                    <a:lnTo>
                      <a:pt x="105095" y="81112"/>
                    </a:lnTo>
                    <a:lnTo>
                      <a:pt x="105810" y="79315"/>
                    </a:lnTo>
                    <a:lnTo>
                      <a:pt x="114385" y="79828"/>
                    </a:lnTo>
                    <a:lnTo>
                      <a:pt x="114385" y="83422"/>
                    </a:lnTo>
                    <a:lnTo>
                      <a:pt x="114487" y="83807"/>
                    </a:lnTo>
                    <a:lnTo>
                      <a:pt x="114589" y="84577"/>
                    </a:lnTo>
                    <a:lnTo>
                      <a:pt x="114742" y="85860"/>
                    </a:lnTo>
                    <a:lnTo>
                      <a:pt x="114895" y="87272"/>
                    </a:lnTo>
                    <a:lnTo>
                      <a:pt x="115048" y="88684"/>
                    </a:lnTo>
                    <a:lnTo>
                      <a:pt x="115099" y="90096"/>
                    </a:lnTo>
                    <a:lnTo>
                      <a:pt x="115048" y="91251"/>
                    </a:lnTo>
                    <a:lnTo>
                      <a:pt x="114793" y="92149"/>
                    </a:lnTo>
                    <a:lnTo>
                      <a:pt x="114538" y="93304"/>
                    </a:lnTo>
                    <a:lnTo>
                      <a:pt x="114130" y="94203"/>
                    </a:lnTo>
                    <a:lnTo>
                      <a:pt x="113925" y="94973"/>
                    </a:lnTo>
                    <a:lnTo>
                      <a:pt x="113670" y="95614"/>
                    </a:lnTo>
                    <a:lnTo>
                      <a:pt x="113568" y="95743"/>
                    </a:lnTo>
                    <a:lnTo>
                      <a:pt x="113670" y="102802"/>
                    </a:lnTo>
                    <a:lnTo>
                      <a:pt x="114385" y="102802"/>
                    </a:lnTo>
                    <a:lnTo>
                      <a:pt x="114385" y="105754"/>
                    </a:lnTo>
                    <a:lnTo>
                      <a:pt x="114487" y="106010"/>
                    </a:lnTo>
                    <a:lnTo>
                      <a:pt x="114640" y="106652"/>
                    </a:lnTo>
                    <a:lnTo>
                      <a:pt x="114946" y="107679"/>
                    </a:lnTo>
                    <a:lnTo>
                      <a:pt x="115355" y="108705"/>
                    </a:lnTo>
                    <a:lnTo>
                      <a:pt x="115661" y="109732"/>
                    </a:lnTo>
                    <a:lnTo>
                      <a:pt x="115916" y="110502"/>
                    </a:lnTo>
                    <a:lnTo>
                      <a:pt x="116120" y="111016"/>
                    </a:lnTo>
                    <a:lnTo>
                      <a:pt x="116273" y="111401"/>
                    </a:lnTo>
                    <a:lnTo>
                      <a:pt x="116682" y="112171"/>
                    </a:lnTo>
                    <a:lnTo>
                      <a:pt x="117090" y="113454"/>
                    </a:lnTo>
                    <a:lnTo>
                      <a:pt x="117601" y="114866"/>
                    </a:lnTo>
                    <a:lnTo>
                      <a:pt x="118162" y="116534"/>
                    </a:lnTo>
                    <a:lnTo>
                      <a:pt x="118723" y="117689"/>
                    </a:lnTo>
                    <a:lnTo>
                      <a:pt x="119336" y="118844"/>
                    </a:lnTo>
                    <a:lnTo>
                      <a:pt x="119744" y="119614"/>
                    </a:lnTo>
                    <a:lnTo>
                      <a:pt x="119897" y="119743"/>
                    </a:lnTo>
                    <a:lnTo>
                      <a:pt x="119948" y="119743"/>
                    </a:lnTo>
                    <a:lnTo>
                      <a:pt x="120000" y="120000"/>
                    </a:lnTo>
                    <a:lnTo>
                      <a:pt x="119489" y="120000"/>
                    </a:lnTo>
                    <a:lnTo>
                      <a:pt x="118570" y="120000"/>
                    </a:lnTo>
                    <a:lnTo>
                      <a:pt x="114079" y="120000"/>
                    </a:lnTo>
                    <a:lnTo>
                      <a:pt x="112139" y="120000"/>
                    </a:lnTo>
                    <a:lnTo>
                      <a:pt x="110148" y="120000"/>
                    </a:lnTo>
                    <a:lnTo>
                      <a:pt x="106065" y="120000"/>
                    </a:lnTo>
                    <a:lnTo>
                      <a:pt x="104074" y="120000"/>
                    </a:lnTo>
                    <a:lnTo>
                      <a:pt x="102288" y="120000"/>
                    </a:lnTo>
                    <a:lnTo>
                      <a:pt x="100706" y="120000"/>
                    </a:lnTo>
                    <a:lnTo>
                      <a:pt x="99327" y="120000"/>
                    </a:lnTo>
                    <a:lnTo>
                      <a:pt x="98307" y="120000"/>
                    </a:lnTo>
                    <a:lnTo>
                      <a:pt x="97490" y="120000"/>
                    </a:lnTo>
                    <a:lnTo>
                      <a:pt x="96061" y="114224"/>
                    </a:lnTo>
                    <a:lnTo>
                      <a:pt x="96112" y="111401"/>
                    </a:lnTo>
                    <a:lnTo>
                      <a:pt x="70080" y="111401"/>
                    </a:lnTo>
                    <a:lnTo>
                      <a:pt x="69111" y="113197"/>
                    </a:lnTo>
                    <a:lnTo>
                      <a:pt x="63190" y="111914"/>
                    </a:lnTo>
                    <a:lnTo>
                      <a:pt x="62730" y="117176"/>
                    </a:lnTo>
                    <a:lnTo>
                      <a:pt x="61709" y="116534"/>
                    </a:lnTo>
                    <a:lnTo>
                      <a:pt x="61760" y="118331"/>
                    </a:lnTo>
                    <a:lnTo>
                      <a:pt x="60382" y="118331"/>
                    </a:lnTo>
                    <a:lnTo>
                      <a:pt x="59872" y="117176"/>
                    </a:lnTo>
                    <a:lnTo>
                      <a:pt x="58290" y="117946"/>
                    </a:lnTo>
                    <a:lnTo>
                      <a:pt x="57422" y="113454"/>
                    </a:lnTo>
                    <a:lnTo>
                      <a:pt x="55686" y="112427"/>
                    </a:lnTo>
                    <a:lnTo>
                      <a:pt x="49612" y="113069"/>
                    </a:lnTo>
                    <a:lnTo>
                      <a:pt x="49255" y="109860"/>
                    </a:lnTo>
                    <a:lnTo>
                      <a:pt x="48745" y="113967"/>
                    </a:lnTo>
                    <a:lnTo>
                      <a:pt x="42518" y="113839"/>
                    </a:lnTo>
                    <a:lnTo>
                      <a:pt x="40731" y="109347"/>
                    </a:lnTo>
                    <a:lnTo>
                      <a:pt x="40884" y="103700"/>
                    </a:lnTo>
                    <a:lnTo>
                      <a:pt x="39914" y="100235"/>
                    </a:lnTo>
                    <a:lnTo>
                      <a:pt x="39914" y="95358"/>
                    </a:lnTo>
                    <a:lnTo>
                      <a:pt x="40629" y="93433"/>
                    </a:lnTo>
                    <a:lnTo>
                      <a:pt x="40272" y="90096"/>
                    </a:lnTo>
                    <a:lnTo>
                      <a:pt x="38128" y="87914"/>
                    </a:lnTo>
                    <a:lnTo>
                      <a:pt x="37669" y="84705"/>
                    </a:lnTo>
                    <a:lnTo>
                      <a:pt x="39761" y="81754"/>
                    </a:lnTo>
                    <a:lnTo>
                      <a:pt x="39608" y="69048"/>
                    </a:lnTo>
                    <a:lnTo>
                      <a:pt x="40425" y="70203"/>
                    </a:lnTo>
                    <a:lnTo>
                      <a:pt x="40425" y="67508"/>
                    </a:lnTo>
                    <a:lnTo>
                      <a:pt x="39761" y="64171"/>
                    </a:lnTo>
                    <a:lnTo>
                      <a:pt x="38434" y="65326"/>
                    </a:lnTo>
                    <a:lnTo>
                      <a:pt x="37873" y="67379"/>
                    </a:lnTo>
                    <a:lnTo>
                      <a:pt x="36341" y="64684"/>
                    </a:lnTo>
                    <a:lnTo>
                      <a:pt x="30114" y="65326"/>
                    </a:lnTo>
                    <a:lnTo>
                      <a:pt x="28685" y="67893"/>
                    </a:lnTo>
                    <a:lnTo>
                      <a:pt x="28787" y="77005"/>
                    </a:lnTo>
                    <a:lnTo>
                      <a:pt x="28736" y="77518"/>
                    </a:lnTo>
                    <a:lnTo>
                      <a:pt x="28532" y="78288"/>
                    </a:lnTo>
                    <a:lnTo>
                      <a:pt x="28379" y="79572"/>
                    </a:lnTo>
                    <a:lnTo>
                      <a:pt x="28226" y="80727"/>
                    </a:lnTo>
                    <a:lnTo>
                      <a:pt x="28277" y="81882"/>
                    </a:lnTo>
                    <a:lnTo>
                      <a:pt x="28277" y="82780"/>
                    </a:lnTo>
                    <a:lnTo>
                      <a:pt x="28124" y="83807"/>
                    </a:lnTo>
                    <a:lnTo>
                      <a:pt x="27868" y="84705"/>
                    </a:lnTo>
                    <a:lnTo>
                      <a:pt x="27664" y="85347"/>
                    </a:lnTo>
                    <a:lnTo>
                      <a:pt x="27562" y="85475"/>
                    </a:lnTo>
                    <a:lnTo>
                      <a:pt x="21846" y="85989"/>
                    </a:lnTo>
                    <a:lnTo>
                      <a:pt x="22254" y="94588"/>
                    </a:lnTo>
                    <a:lnTo>
                      <a:pt x="21233" y="95743"/>
                    </a:lnTo>
                    <a:lnTo>
                      <a:pt x="16333" y="95358"/>
                    </a:lnTo>
                    <a:lnTo>
                      <a:pt x="15925" y="93304"/>
                    </a:lnTo>
                    <a:lnTo>
                      <a:pt x="14802" y="94203"/>
                    </a:lnTo>
                    <a:lnTo>
                      <a:pt x="13526" y="92663"/>
                    </a:lnTo>
                    <a:lnTo>
                      <a:pt x="12454" y="94588"/>
                    </a:lnTo>
                    <a:lnTo>
                      <a:pt x="11943" y="91636"/>
                    </a:lnTo>
                    <a:lnTo>
                      <a:pt x="11943" y="87914"/>
                    </a:lnTo>
                    <a:lnTo>
                      <a:pt x="10514" y="84705"/>
                    </a:lnTo>
                    <a:lnTo>
                      <a:pt x="9187" y="84705"/>
                    </a:lnTo>
                    <a:lnTo>
                      <a:pt x="8575" y="87144"/>
                    </a:lnTo>
                    <a:lnTo>
                      <a:pt x="9187" y="89967"/>
                    </a:lnTo>
                    <a:lnTo>
                      <a:pt x="8575" y="92021"/>
                    </a:lnTo>
                    <a:lnTo>
                      <a:pt x="6329" y="87529"/>
                    </a:lnTo>
                    <a:lnTo>
                      <a:pt x="6329" y="83422"/>
                    </a:lnTo>
                    <a:lnTo>
                      <a:pt x="4389" y="83422"/>
                    </a:lnTo>
                    <a:lnTo>
                      <a:pt x="3470" y="80598"/>
                    </a:lnTo>
                    <a:lnTo>
                      <a:pt x="3470" y="77005"/>
                    </a:lnTo>
                    <a:lnTo>
                      <a:pt x="2807" y="73668"/>
                    </a:lnTo>
                    <a:lnTo>
                      <a:pt x="1990" y="73540"/>
                    </a:lnTo>
                    <a:lnTo>
                      <a:pt x="1122" y="76106"/>
                    </a:lnTo>
                    <a:lnTo>
                      <a:pt x="0" y="74823"/>
                    </a:lnTo>
                    <a:lnTo>
                      <a:pt x="0" y="38631"/>
                    </a:lnTo>
                    <a:lnTo>
                      <a:pt x="1327" y="35294"/>
                    </a:lnTo>
                    <a:lnTo>
                      <a:pt x="1786" y="31957"/>
                    </a:lnTo>
                    <a:lnTo>
                      <a:pt x="1327" y="29647"/>
                    </a:lnTo>
                    <a:lnTo>
                      <a:pt x="0" y="30032"/>
                    </a:lnTo>
                    <a:lnTo>
                      <a:pt x="0" y="27208"/>
                    </a:lnTo>
                    <a:lnTo>
                      <a:pt x="714" y="24641"/>
                    </a:lnTo>
                    <a:lnTo>
                      <a:pt x="1531" y="25155"/>
                    </a:lnTo>
                    <a:lnTo>
                      <a:pt x="1990" y="27850"/>
                    </a:lnTo>
                    <a:lnTo>
                      <a:pt x="2450" y="15657"/>
                    </a:lnTo>
                    <a:lnTo>
                      <a:pt x="3062" y="14887"/>
                    </a:lnTo>
                    <a:lnTo>
                      <a:pt x="3981" y="17582"/>
                    </a:lnTo>
                    <a:lnTo>
                      <a:pt x="2960" y="20149"/>
                    </a:lnTo>
                    <a:lnTo>
                      <a:pt x="2960" y="24385"/>
                    </a:lnTo>
                    <a:lnTo>
                      <a:pt x="3777" y="24385"/>
                    </a:lnTo>
                    <a:lnTo>
                      <a:pt x="4695" y="20919"/>
                    </a:lnTo>
                    <a:lnTo>
                      <a:pt x="5512" y="20534"/>
                    </a:lnTo>
                    <a:lnTo>
                      <a:pt x="5512" y="23743"/>
                    </a:lnTo>
                    <a:lnTo>
                      <a:pt x="6533" y="23743"/>
                    </a:lnTo>
                    <a:lnTo>
                      <a:pt x="7145" y="25155"/>
                    </a:lnTo>
                    <a:lnTo>
                      <a:pt x="8677" y="26310"/>
                    </a:lnTo>
                    <a:lnTo>
                      <a:pt x="9034" y="23486"/>
                    </a:lnTo>
                    <a:lnTo>
                      <a:pt x="9187" y="20534"/>
                    </a:lnTo>
                    <a:lnTo>
                      <a:pt x="11025" y="20534"/>
                    </a:lnTo>
                    <a:lnTo>
                      <a:pt x="11841" y="19379"/>
                    </a:lnTo>
                    <a:lnTo>
                      <a:pt x="12352" y="14887"/>
                    </a:lnTo>
                    <a:lnTo>
                      <a:pt x="12556" y="20149"/>
                    </a:lnTo>
                    <a:lnTo>
                      <a:pt x="13781" y="21433"/>
                    </a:lnTo>
                    <a:lnTo>
                      <a:pt x="13526" y="24128"/>
                    </a:lnTo>
                    <a:lnTo>
                      <a:pt x="16231" y="24128"/>
                    </a:lnTo>
                    <a:lnTo>
                      <a:pt x="20876" y="26695"/>
                    </a:lnTo>
                    <a:lnTo>
                      <a:pt x="24857" y="29390"/>
                    </a:lnTo>
                    <a:lnTo>
                      <a:pt x="26031" y="29390"/>
                    </a:lnTo>
                    <a:lnTo>
                      <a:pt x="26848" y="31957"/>
                    </a:lnTo>
                    <a:lnTo>
                      <a:pt x="26848" y="34909"/>
                    </a:lnTo>
                    <a:lnTo>
                      <a:pt x="28379" y="34909"/>
                    </a:lnTo>
                    <a:lnTo>
                      <a:pt x="28379" y="38759"/>
                    </a:lnTo>
                    <a:lnTo>
                      <a:pt x="29859" y="42096"/>
                    </a:lnTo>
                    <a:lnTo>
                      <a:pt x="29808" y="42352"/>
                    </a:lnTo>
                    <a:lnTo>
                      <a:pt x="29604" y="43379"/>
                    </a:lnTo>
                    <a:lnTo>
                      <a:pt x="29502" y="44406"/>
                    </a:lnTo>
                    <a:lnTo>
                      <a:pt x="29451" y="45561"/>
                    </a:lnTo>
                    <a:lnTo>
                      <a:pt x="29502" y="46844"/>
                    </a:lnTo>
                    <a:lnTo>
                      <a:pt x="29859" y="47614"/>
                    </a:lnTo>
                    <a:lnTo>
                      <a:pt x="30114" y="48385"/>
                    </a:lnTo>
                    <a:lnTo>
                      <a:pt x="30267" y="49540"/>
                    </a:lnTo>
                    <a:lnTo>
                      <a:pt x="30267" y="50823"/>
                    </a:lnTo>
                    <a:lnTo>
                      <a:pt x="30114" y="51978"/>
                    </a:lnTo>
                    <a:lnTo>
                      <a:pt x="30012" y="53133"/>
                    </a:lnTo>
                    <a:lnTo>
                      <a:pt x="29859" y="53775"/>
                    </a:lnTo>
                    <a:lnTo>
                      <a:pt x="29859" y="54032"/>
                    </a:lnTo>
                    <a:lnTo>
                      <a:pt x="31084" y="56085"/>
                    </a:lnTo>
                    <a:lnTo>
                      <a:pt x="31135" y="56470"/>
                    </a:lnTo>
                    <a:lnTo>
                      <a:pt x="31135" y="57112"/>
                    </a:lnTo>
                    <a:lnTo>
                      <a:pt x="31186" y="58010"/>
                    </a:lnTo>
                    <a:lnTo>
                      <a:pt x="31135" y="59037"/>
                    </a:lnTo>
                    <a:lnTo>
                      <a:pt x="30982" y="59935"/>
                    </a:lnTo>
                    <a:lnTo>
                      <a:pt x="30778" y="60577"/>
                    </a:lnTo>
                    <a:lnTo>
                      <a:pt x="30267" y="61090"/>
                    </a:lnTo>
                    <a:lnTo>
                      <a:pt x="30063" y="61090"/>
                    </a:lnTo>
                    <a:lnTo>
                      <a:pt x="29859" y="61219"/>
                    </a:lnTo>
                    <a:lnTo>
                      <a:pt x="29808" y="61347"/>
                    </a:lnTo>
                    <a:lnTo>
                      <a:pt x="29808" y="61475"/>
                    </a:lnTo>
                    <a:lnTo>
                      <a:pt x="29859" y="61732"/>
                    </a:lnTo>
                    <a:lnTo>
                      <a:pt x="30012" y="61860"/>
                    </a:lnTo>
                    <a:lnTo>
                      <a:pt x="30114" y="61989"/>
                    </a:lnTo>
                    <a:lnTo>
                      <a:pt x="30319" y="62117"/>
                    </a:lnTo>
                    <a:lnTo>
                      <a:pt x="30421" y="62245"/>
                    </a:lnTo>
                    <a:lnTo>
                      <a:pt x="30625" y="62502"/>
                    </a:lnTo>
                    <a:lnTo>
                      <a:pt x="30829" y="62631"/>
                    </a:lnTo>
                    <a:lnTo>
                      <a:pt x="30931" y="62759"/>
                    </a:lnTo>
                    <a:lnTo>
                      <a:pt x="31084" y="62887"/>
                    </a:lnTo>
                    <a:lnTo>
                      <a:pt x="31135" y="62887"/>
                    </a:lnTo>
                    <a:lnTo>
                      <a:pt x="31186" y="62887"/>
                    </a:lnTo>
                    <a:lnTo>
                      <a:pt x="36495" y="62887"/>
                    </a:lnTo>
                    <a:lnTo>
                      <a:pt x="37158" y="60064"/>
                    </a:lnTo>
                    <a:lnTo>
                      <a:pt x="38128" y="55187"/>
                    </a:lnTo>
                    <a:lnTo>
                      <a:pt x="39506" y="53133"/>
                    </a:lnTo>
                    <a:lnTo>
                      <a:pt x="39506" y="50951"/>
                    </a:lnTo>
                    <a:lnTo>
                      <a:pt x="39455" y="50566"/>
                    </a:lnTo>
                    <a:lnTo>
                      <a:pt x="39302" y="49668"/>
                    </a:lnTo>
                    <a:lnTo>
                      <a:pt x="39098" y="48385"/>
                    </a:lnTo>
                    <a:lnTo>
                      <a:pt x="38945" y="47358"/>
                    </a:lnTo>
                    <a:lnTo>
                      <a:pt x="38792" y="46203"/>
                    </a:lnTo>
                    <a:lnTo>
                      <a:pt x="38792" y="45561"/>
                    </a:lnTo>
                    <a:lnTo>
                      <a:pt x="38945" y="44791"/>
                    </a:lnTo>
                    <a:lnTo>
                      <a:pt x="39098" y="43764"/>
                    </a:lnTo>
                    <a:lnTo>
                      <a:pt x="39302" y="42866"/>
                    </a:lnTo>
                    <a:lnTo>
                      <a:pt x="39455" y="42224"/>
                    </a:lnTo>
                    <a:lnTo>
                      <a:pt x="39506" y="41967"/>
                    </a:lnTo>
                    <a:lnTo>
                      <a:pt x="39710" y="41967"/>
                    </a:lnTo>
                    <a:lnTo>
                      <a:pt x="40119" y="42096"/>
                    </a:lnTo>
                    <a:lnTo>
                      <a:pt x="40731" y="42224"/>
                    </a:lnTo>
                    <a:lnTo>
                      <a:pt x="41446" y="42609"/>
                    </a:lnTo>
                    <a:lnTo>
                      <a:pt x="42211" y="42737"/>
                    </a:lnTo>
                    <a:lnTo>
                      <a:pt x="42977" y="42994"/>
                    </a:lnTo>
                    <a:lnTo>
                      <a:pt x="43538" y="43379"/>
                    </a:lnTo>
                    <a:lnTo>
                      <a:pt x="43896" y="43508"/>
                    </a:lnTo>
                    <a:lnTo>
                      <a:pt x="44355" y="43764"/>
                    </a:lnTo>
                    <a:lnTo>
                      <a:pt x="44917" y="44149"/>
                    </a:lnTo>
                    <a:lnTo>
                      <a:pt x="45478" y="44663"/>
                    </a:lnTo>
                    <a:lnTo>
                      <a:pt x="46091" y="45048"/>
                    </a:lnTo>
                    <a:lnTo>
                      <a:pt x="46652" y="45561"/>
                    </a:lnTo>
                    <a:lnTo>
                      <a:pt x="47060" y="45818"/>
                    </a:lnTo>
                    <a:lnTo>
                      <a:pt x="47162" y="46074"/>
                    </a:lnTo>
                    <a:lnTo>
                      <a:pt x="52062" y="46074"/>
                    </a:lnTo>
                    <a:lnTo>
                      <a:pt x="54002" y="48128"/>
                    </a:lnTo>
                    <a:lnTo>
                      <a:pt x="54002" y="45304"/>
                    </a:lnTo>
                    <a:lnTo>
                      <a:pt x="54666" y="40684"/>
                    </a:lnTo>
                    <a:lnTo>
                      <a:pt x="55176" y="35294"/>
                    </a:lnTo>
                    <a:lnTo>
                      <a:pt x="56656" y="31700"/>
                    </a:lnTo>
                    <a:lnTo>
                      <a:pt x="55840" y="30802"/>
                    </a:lnTo>
                    <a:lnTo>
                      <a:pt x="55789" y="4491"/>
                    </a:lnTo>
                    <a:lnTo>
                      <a:pt x="54819" y="1668"/>
                    </a:lnTo>
                    <a:lnTo>
                      <a:pt x="57779" y="1668"/>
                    </a:lnTo>
                    <a:lnTo>
                      <a:pt x="57779"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grpSp>
        <p:sp>
          <p:nvSpPr>
            <p:cNvPr id="2239" name="Google Shape;2239;p91"/>
            <p:cNvSpPr/>
            <p:nvPr/>
          </p:nvSpPr>
          <p:spPr>
            <a:xfrm>
              <a:off x="5659466" y="5680015"/>
              <a:ext cx="100200" cy="158400"/>
            </a:xfrm>
            <a:prstGeom prst="rect">
              <a:avLst/>
            </a:prstGeom>
            <a:solidFill>
              <a:srgbClr val="FFFFF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eko"/>
                <a:ea typeface="Teko"/>
                <a:cs typeface="Teko"/>
                <a:sym typeface="Teko"/>
              </a:endParaRPr>
            </a:p>
          </p:txBody>
        </p:sp>
      </p:grpSp>
      <p:grpSp>
        <p:nvGrpSpPr>
          <p:cNvPr id="2240" name="Google Shape;2240;p91"/>
          <p:cNvGrpSpPr/>
          <p:nvPr/>
        </p:nvGrpSpPr>
        <p:grpSpPr>
          <a:xfrm>
            <a:off x="3506366" y="3313602"/>
            <a:ext cx="159165" cy="133788"/>
            <a:chOff x="2502526" y="4677905"/>
            <a:chExt cx="1936315" cy="1936155"/>
          </a:xfrm>
        </p:grpSpPr>
        <p:sp>
          <p:nvSpPr>
            <p:cNvPr id="2241" name="Google Shape;2241;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42" name="Google Shape;2242;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43" name="Google Shape;2243;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44" name="Google Shape;2244;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45" name="Google Shape;2245;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46" name="Google Shape;2246;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47" name="Google Shape;2247;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48" name="Google Shape;2248;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249" name="Google Shape;2249;p91"/>
            <p:cNvGrpSpPr/>
            <p:nvPr/>
          </p:nvGrpSpPr>
          <p:grpSpPr>
            <a:xfrm>
              <a:off x="3554512" y="5145897"/>
              <a:ext cx="759900" cy="1008900"/>
              <a:chOff x="3545482" y="4894794"/>
              <a:chExt cx="759900" cy="1008900"/>
            </a:xfrm>
          </p:grpSpPr>
          <p:sp>
            <p:nvSpPr>
              <p:cNvPr id="2250" name="Google Shape;2250;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51" name="Google Shape;2251;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252" name="Google Shape;2252;p91"/>
          <p:cNvGrpSpPr/>
          <p:nvPr/>
        </p:nvGrpSpPr>
        <p:grpSpPr>
          <a:xfrm>
            <a:off x="3159772" y="3402681"/>
            <a:ext cx="159165" cy="133788"/>
            <a:chOff x="2502526" y="4677905"/>
            <a:chExt cx="1936315" cy="1936155"/>
          </a:xfrm>
        </p:grpSpPr>
        <p:sp>
          <p:nvSpPr>
            <p:cNvPr id="2253" name="Google Shape;2253;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54" name="Google Shape;2254;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55" name="Google Shape;2255;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56" name="Google Shape;2256;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57" name="Google Shape;2257;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58" name="Google Shape;2258;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59" name="Google Shape;2259;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60" name="Google Shape;2260;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261" name="Google Shape;2261;p91"/>
            <p:cNvGrpSpPr/>
            <p:nvPr/>
          </p:nvGrpSpPr>
          <p:grpSpPr>
            <a:xfrm>
              <a:off x="3554512" y="5145897"/>
              <a:ext cx="759900" cy="1008900"/>
              <a:chOff x="3545482" y="4894794"/>
              <a:chExt cx="759900" cy="1008900"/>
            </a:xfrm>
          </p:grpSpPr>
          <p:sp>
            <p:nvSpPr>
              <p:cNvPr id="2262" name="Google Shape;2262;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63" name="Google Shape;2263;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264" name="Google Shape;2264;p91"/>
          <p:cNvGrpSpPr/>
          <p:nvPr/>
        </p:nvGrpSpPr>
        <p:grpSpPr>
          <a:xfrm>
            <a:off x="3263233" y="3743503"/>
            <a:ext cx="159165" cy="133788"/>
            <a:chOff x="2502526" y="4677905"/>
            <a:chExt cx="1936315" cy="1936155"/>
          </a:xfrm>
        </p:grpSpPr>
        <p:sp>
          <p:nvSpPr>
            <p:cNvPr id="2265" name="Google Shape;2265;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66" name="Google Shape;2266;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67" name="Google Shape;2267;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68" name="Google Shape;2268;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69" name="Google Shape;2269;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70" name="Google Shape;2270;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71" name="Google Shape;2271;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72" name="Google Shape;2272;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273" name="Google Shape;2273;p91"/>
            <p:cNvGrpSpPr/>
            <p:nvPr/>
          </p:nvGrpSpPr>
          <p:grpSpPr>
            <a:xfrm>
              <a:off x="3554512" y="5145897"/>
              <a:ext cx="759900" cy="1008900"/>
              <a:chOff x="3545482" y="4894794"/>
              <a:chExt cx="759900" cy="1008900"/>
            </a:xfrm>
          </p:grpSpPr>
          <p:sp>
            <p:nvSpPr>
              <p:cNvPr id="2274" name="Google Shape;2274;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75" name="Google Shape;2275;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276" name="Google Shape;2276;p91"/>
          <p:cNvGrpSpPr/>
          <p:nvPr/>
        </p:nvGrpSpPr>
        <p:grpSpPr>
          <a:xfrm>
            <a:off x="3506366" y="3791687"/>
            <a:ext cx="159165" cy="133788"/>
            <a:chOff x="2502526" y="4677905"/>
            <a:chExt cx="1936315" cy="1936155"/>
          </a:xfrm>
        </p:grpSpPr>
        <p:sp>
          <p:nvSpPr>
            <p:cNvPr id="2277" name="Google Shape;2277;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78" name="Google Shape;2278;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79" name="Google Shape;2279;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80" name="Google Shape;2280;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81" name="Google Shape;2281;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82" name="Google Shape;2282;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83" name="Google Shape;2283;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84" name="Google Shape;2284;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285" name="Google Shape;2285;p91"/>
            <p:cNvGrpSpPr/>
            <p:nvPr/>
          </p:nvGrpSpPr>
          <p:grpSpPr>
            <a:xfrm>
              <a:off x="3554512" y="5145897"/>
              <a:ext cx="759900" cy="1008900"/>
              <a:chOff x="3545482" y="4894794"/>
              <a:chExt cx="759900" cy="1008900"/>
            </a:xfrm>
          </p:grpSpPr>
          <p:sp>
            <p:nvSpPr>
              <p:cNvPr id="2286" name="Google Shape;2286;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87" name="Google Shape;2287;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288" name="Google Shape;2288;p91"/>
          <p:cNvGrpSpPr/>
          <p:nvPr/>
        </p:nvGrpSpPr>
        <p:grpSpPr>
          <a:xfrm>
            <a:off x="3736831" y="4105398"/>
            <a:ext cx="159165" cy="133788"/>
            <a:chOff x="2502526" y="4677905"/>
            <a:chExt cx="1936315" cy="1936155"/>
          </a:xfrm>
        </p:grpSpPr>
        <p:sp>
          <p:nvSpPr>
            <p:cNvPr id="2289" name="Google Shape;2289;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0" name="Google Shape;2290;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1" name="Google Shape;2291;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2" name="Google Shape;2292;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3" name="Google Shape;2293;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4" name="Google Shape;2294;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5" name="Google Shape;2295;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6" name="Google Shape;2296;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297" name="Google Shape;2297;p91"/>
            <p:cNvGrpSpPr/>
            <p:nvPr/>
          </p:nvGrpSpPr>
          <p:grpSpPr>
            <a:xfrm>
              <a:off x="3554512" y="5145897"/>
              <a:ext cx="759900" cy="1008900"/>
              <a:chOff x="3545482" y="4894794"/>
              <a:chExt cx="759900" cy="1008900"/>
            </a:xfrm>
          </p:grpSpPr>
          <p:sp>
            <p:nvSpPr>
              <p:cNvPr id="2298" name="Google Shape;2298;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9" name="Google Shape;2299;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300" name="Google Shape;2300;p91"/>
          <p:cNvGrpSpPr/>
          <p:nvPr/>
        </p:nvGrpSpPr>
        <p:grpSpPr>
          <a:xfrm>
            <a:off x="3478016" y="4136382"/>
            <a:ext cx="159165" cy="133788"/>
            <a:chOff x="2502526" y="4677905"/>
            <a:chExt cx="1936315" cy="1936155"/>
          </a:xfrm>
        </p:grpSpPr>
        <p:sp>
          <p:nvSpPr>
            <p:cNvPr id="2301" name="Google Shape;2301;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2" name="Google Shape;2302;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3" name="Google Shape;2303;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4" name="Google Shape;2304;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5" name="Google Shape;2305;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6" name="Google Shape;2306;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7" name="Google Shape;2307;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8" name="Google Shape;2308;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309" name="Google Shape;2309;p91"/>
            <p:cNvGrpSpPr/>
            <p:nvPr/>
          </p:nvGrpSpPr>
          <p:grpSpPr>
            <a:xfrm>
              <a:off x="3554512" y="5145897"/>
              <a:ext cx="759900" cy="1008900"/>
              <a:chOff x="3545482" y="4894794"/>
              <a:chExt cx="759900" cy="1008900"/>
            </a:xfrm>
          </p:grpSpPr>
          <p:sp>
            <p:nvSpPr>
              <p:cNvPr id="2310" name="Google Shape;2310;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1" name="Google Shape;2311;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312" name="Google Shape;2312;p91"/>
          <p:cNvGrpSpPr/>
          <p:nvPr/>
        </p:nvGrpSpPr>
        <p:grpSpPr>
          <a:xfrm>
            <a:off x="3240056" y="4136382"/>
            <a:ext cx="159165" cy="133788"/>
            <a:chOff x="2502526" y="4677905"/>
            <a:chExt cx="1936315" cy="1936155"/>
          </a:xfrm>
        </p:grpSpPr>
        <p:sp>
          <p:nvSpPr>
            <p:cNvPr id="2313" name="Google Shape;2313;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4" name="Google Shape;2314;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5" name="Google Shape;2315;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6" name="Google Shape;2316;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7" name="Google Shape;2317;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8" name="Google Shape;2318;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9" name="Google Shape;2319;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20" name="Google Shape;2320;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321" name="Google Shape;2321;p91"/>
            <p:cNvGrpSpPr/>
            <p:nvPr/>
          </p:nvGrpSpPr>
          <p:grpSpPr>
            <a:xfrm>
              <a:off x="3554512" y="5145897"/>
              <a:ext cx="759900" cy="1008900"/>
              <a:chOff x="3545482" y="4894794"/>
              <a:chExt cx="759900" cy="1008900"/>
            </a:xfrm>
          </p:grpSpPr>
          <p:sp>
            <p:nvSpPr>
              <p:cNvPr id="2322" name="Google Shape;2322;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23" name="Google Shape;2323;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324" name="Google Shape;2324;p91"/>
          <p:cNvGrpSpPr/>
          <p:nvPr/>
        </p:nvGrpSpPr>
        <p:grpSpPr>
          <a:xfrm>
            <a:off x="3788399" y="4403617"/>
            <a:ext cx="159165" cy="133788"/>
            <a:chOff x="2502526" y="4677905"/>
            <a:chExt cx="1936315" cy="1936155"/>
          </a:xfrm>
        </p:grpSpPr>
        <p:sp>
          <p:nvSpPr>
            <p:cNvPr id="2325" name="Google Shape;2325;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26" name="Google Shape;2326;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27" name="Google Shape;2327;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28" name="Google Shape;2328;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29" name="Google Shape;2329;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0" name="Google Shape;2330;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1" name="Google Shape;2331;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2" name="Google Shape;2332;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333" name="Google Shape;2333;p91"/>
            <p:cNvGrpSpPr/>
            <p:nvPr/>
          </p:nvGrpSpPr>
          <p:grpSpPr>
            <a:xfrm>
              <a:off x="3554512" y="5145897"/>
              <a:ext cx="759900" cy="1008900"/>
              <a:chOff x="3545482" y="4894794"/>
              <a:chExt cx="759900" cy="1008900"/>
            </a:xfrm>
          </p:grpSpPr>
          <p:sp>
            <p:nvSpPr>
              <p:cNvPr id="2334" name="Google Shape;2334;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5" name="Google Shape;2335;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336" name="Google Shape;2336;p91"/>
          <p:cNvGrpSpPr/>
          <p:nvPr/>
        </p:nvGrpSpPr>
        <p:grpSpPr>
          <a:xfrm>
            <a:off x="3347265" y="4458124"/>
            <a:ext cx="159165" cy="133788"/>
            <a:chOff x="2502526" y="4677905"/>
            <a:chExt cx="1936315" cy="1936155"/>
          </a:xfrm>
        </p:grpSpPr>
        <p:sp>
          <p:nvSpPr>
            <p:cNvPr id="2337" name="Google Shape;2337;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8" name="Google Shape;2338;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9" name="Google Shape;2339;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40" name="Google Shape;2340;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41" name="Google Shape;2341;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42" name="Google Shape;2342;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43" name="Google Shape;2343;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44" name="Google Shape;2344;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345" name="Google Shape;2345;p91"/>
            <p:cNvGrpSpPr/>
            <p:nvPr/>
          </p:nvGrpSpPr>
          <p:grpSpPr>
            <a:xfrm>
              <a:off x="3554512" y="5145897"/>
              <a:ext cx="759900" cy="1008900"/>
              <a:chOff x="3545482" y="4894794"/>
              <a:chExt cx="759900" cy="1008900"/>
            </a:xfrm>
          </p:grpSpPr>
          <p:sp>
            <p:nvSpPr>
              <p:cNvPr id="2346" name="Google Shape;2346;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47" name="Google Shape;2347;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sp>
        <p:nvSpPr>
          <p:cNvPr id="2348" name="Google Shape;2348;p91"/>
          <p:cNvSpPr txBox="1">
            <a:spLocks noGrp="1"/>
          </p:cNvSpPr>
          <p:nvPr>
            <p:ph type="title" idx="2"/>
          </p:nvPr>
        </p:nvSpPr>
        <p:spPr>
          <a:xfrm>
            <a:off x="1096999" y="3954050"/>
            <a:ext cx="1091700" cy="30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2010</a:t>
            </a:r>
            <a:endParaRPr/>
          </a:p>
        </p:txBody>
      </p:sp>
      <p:graphicFrame>
        <p:nvGraphicFramePr>
          <p:cNvPr id="2349" name="Google Shape;2349;p91"/>
          <p:cNvGraphicFramePr/>
          <p:nvPr/>
        </p:nvGraphicFramePr>
        <p:xfrm>
          <a:off x="4836963" y="787025"/>
          <a:ext cx="3600250" cy="1737180"/>
        </p:xfrm>
        <a:graphic>
          <a:graphicData uri="http://schemas.openxmlformats.org/drawingml/2006/table">
            <a:tbl>
              <a:tblPr>
                <a:noFill/>
                <a:tableStyleId>{5A0F58B1-6370-4829-B1A8-222B8FD3DBDF}</a:tableStyleId>
              </a:tblPr>
              <a:tblGrid>
                <a:gridCol w="516625">
                  <a:extLst>
                    <a:ext uri="{9D8B030D-6E8A-4147-A177-3AD203B41FA5}">
                      <a16:colId xmlns:a16="http://schemas.microsoft.com/office/drawing/2014/main" val="20000"/>
                    </a:ext>
                  </a:extLst>
                </a:gridCol>
                <a:gridCol w="478100">
                  <a:extLst>
                    <a:ext uri="{9D8B030D-6E8A-4147-A177-3AD203B41FA5}">
                      <a16:colId xmlns:a16="http://schemas.microsoft.com/office/drawing/2014/main" val="20001"/>
                    </a:ext>
                  </a:extLst>
                </a:gridCol>
                <a:gridCol w="569725">
                  <a:extLst>
                    <a:ext uri="{9D8B030D-6E8A-4147-A177-3AD203B41FA5}">
                      <a16:colId xmlns:a16="http://schemas.microsoft.com/office/drawing/2014/main" val="20002"/>
                    </a:ext>
                  </a:extLst>
                </a:gridCol>
                <a:gridCol w="666275">
                  <a:extLst>
                    <a:ext uri="{9D8B030D-6E8A-4147-A177-3AD203B41FA5}">
                      <a16:colId xmlns:a16="http://schemas.microsoft.com/office/drawing/2014/main" val="20003"/>
                    </a:ext>
                  </a:extLst>
                </a:gridCol>
                <a:gridCol w="456725">
                  <a:extLst>
                    <a:ext uri="{9D8B030D-6E8A-4147-A177-3AD203B41FA5}">
                      <a16:colId xmlns:a16="http://schemas.microsoft.com/office/drawing/2014/main" val="20004"/>
                    </a:ext>
                  </a:extLst>
                </a:gridCol>
                <a:gridCol w="399575">
                  <a:extLst>
                    <a:ext uri="{9D8B030D-6E8A-4147-A177-3AD203B41FA5}">
                      <a16:colId xmlns:a16="http://schemas.microsoft.com/office/drawing/2014/main" val="20005"/>
                    </a:ext>
                  </a:extLst>
                </a:gridCol>
                <a:gridCol w="513225">
                  <a:extLst>
                    <a:ext uri="{9D8B030D-6E8A-4147-A177-3AD203B41FA5}">
                      <a16:colId xmlns:a16="http://schemas.microsoft.com/office/drawing/2014/main" val="20006"/>
                    </a:ext>
                  </a:extLst>
                </a:gridCol>
              </a:tblGrid>
              <a:tr h="344200">
                <a:tc>
                  <a:txBody>
                    <a:bodyPr/>
                    <a:lstStyle/>
                    <a:p>
                      <a:pPr marL="0" lvl="0" indent="0" algn="l" rtl="0">
                        <a:spcBef>
                          <a:spcPts val="0"/>
                        </a:spcBef>
                        <a:spcAft>
                          <a:spcPts val="0"/>
                        </a:spcAft>
                        <a:buNone/>
                      </a:pPr>
                      <a:r>
                        <a:rPr lang="fr" sz="600"/>
                        <a:t>DATE</a:t>
                      </a:r>
                      <a:endParaRPr sz="600"/>
                    </a:p>
                  </a:txBody>
                  <a:tcPr marL="91425" marR="91425" marT="91425" marB="91425"/>
                </a:tc>
                <a:tc>
                  <a:txBody>
                    <a:bodyPr/>
                    <a:lstStyle/>
                    <a:p>
                      <a:pPr marL="0" lvl="0" indent="0" algn="l" rtl="0">
                        <a:spcBef>
                          <a:spcPts val="0"/>
                        </a:spcBef>
                        <a:spcAft>
                          <a:spcPts val="0"/>
                        </a:spcAft>
                        <a:buNone/>
                      </a:pPr>
                      <a:r>
                        <a:rPr lang="fr" sz="600"/>
                        <a:t>TRAP ID</a:t>
                      </a:r>
                      <a:endParaRPr sz="600"/>
                    </a:p>
                  </a:txBody>
                  <a:tcPr marL="91425" marR="91425" marT="91425" marB="91425"/>
                </a:tc>
                <a:tc>
                  <a:txBody>
                    <a:bodyPr/>
                    <a:lstStyle/>
                    <a:p>
                      <a:pPr marL="0" lvl="0" indent="0" algn="l" rtl="0">
                        <a:spcBef>
                          <a:spcPts val="0"/>
                        </a:spcBef>
                        <a:spcAft>
                          <a:spcPts val="0"/>
                        </a:spcAft>
                        <a:buNone/>
                      </a:pPr>
                      <a:r>
                        <a:rPr lang="fr" sz="600"/>
                        <a:t>SPECIES</a:t>
                      </a:r>
                      <a:endParaRPr sz="600"/>
                    </a:p>
                  </a:txBody>
                  <a:tcPr marL="91425" marR="91425" marT="91425" marB="91425"/>
                </a:tc>
                <a:tc>
                  <a:txBody>
                    <a:bodyPr/>
                    <a:lstStyle/>
                    <a:p>
                      <a:pPr marL="0" lvl="0" indent="0" algn="l" rtl="0">
                        <a:spcBef>
                          <a:spcPts val="0"/>
                        </a:spcBef>
                        <a:spcAft>
                          <a:spcPts val="0"/>
                        </a:spcAft>
                        <a:buNone/>
                      </a:pPr>
                      <a:r>
                        <a:rPr lang="fr" sz="600"/>
                        <a:t>NUM_</a:t>
                      </a:r>
                      <a:endParaRPr sz="600"/>
                    </a:p>
                    <a:p>
                      <a:pPr marL="0" lvl="0" indent="0" algn="l" rtl="0">
                        <a:spcBef>
                          <a:spcPts val="0"/>
                        </a:spcBef>
                        <a:spcAft>
                          <a:spcPts val="0"/>
                        </a:spcAft>
                        <a:buNone/>
                      </a:pPr>
                      <a:r>
                        <a:rPr lang="fr" sz="600"/>
                        <a:t>MOSQUITOS</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WNV </a:t>
                      </a:r>
                      <a:endParaRPr sz="600"/>
                    </a:p>
                  </a:txBody>
                  <a:tcPr marL="91425" marR="91425" marT="91425" marB="91425"/>
                </a:tc>
                <a:extLst>
                  <a:ext uri="{0D108BD9-81ED-4DB2-BD59-A6C34878D82A}">
                    <a16:rowId xmlns:a16="http://schemas.microsoft.com/office/drawing/2014/main" val="10000"/>
                  </a:ext>
                </a:extLst>
              </a:tr>
              <a:tr h="256375">
                <a:tc>
                  <a:txBody>
                    <a:bodyPr/>
                    <a:lstStyle/>
                    <a:p>
                      <a:pPr marL="0" lvl="0" indent="0" algn="l" rtl="0">
                        <a:spcBef>
                          <a:spcPts val="0"/>
                        </a:spcBef>
                        <a:spcAft>
                          <a:spcPts val="0"/>
                        </a:spcAft>
                        <a:buNone/>
                      </a:pPr>
                      <a:r>
                        <a:rPr lang="fr" sz="600"/>
                        <a:t>1-1-2010</a:t>
                      </a:r>
                      <a:endParaRPr sz="600"/>
                    </a:p>
                  </a:txBody>
                  <a:tcPr marL="91425" marR="91425" marT="91425" marB="91425"/>
                </a:tc>
                <a:tc>
                  <a:txBody>
                    <a:bodyPr/>
                    <a:lstStyle/>
                    <a:p>
                      <a:pPr marL="0" lvl="0" indent="0" algn="l" rtl="0">
                        <a:spcBef>
                          <a:spcPts val="0"/>
                        </a:spcBef>
                        <a:spcAft>
                          <a:spcPts val="0"/>
                        </a:spcAft>
                        <a:buNone/>
                      </a:pPr>
                      <a:r>
                        <a:rPr lang="fr" sz="600"/>
                        <a:t>A</a:t>
                      </a:r>
                      <a:endParaRPr sz="600"/>
                    </a:p>
                  </a:txBody>
                  <a:tcPr marL="91425" marR="91425" marT="91425" marB="91425"/>
                </a:tc>
                <a:tc>
                  <a:txBody>
                    <a:bodyPr/>
                    <a:lstStyle/>
                    <a:p>
                      <a:pPr marL="0" lvl="0" indent="0" algn="l" rtl="0">
                        <a:spcBef>
                          <a:spcPts val="0"/>
                        </a:spcBef>
                        <a:spcAft>
                          <a:spcPts val="0"/>
                        </a:spcAft>
                        <a:buNone/>
                      </a:pPr>
                      <a:r>
                        <a:rPr lang="fr" sz="600"/>
                        <a:t>NORMAL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0</a:t>
                      </a:r>
                      <a:endParaRPr sz="600"/>
                    </a:p>
                  </a:txBody>
                  <a:tcPr marL="91425" marR="91425" marT="91425" marB="91425"/>
                </a:tc>
                <a:extLst>
                  <a:ext uri="{0D108BD9-81ED-4DB2-BD59-A6C34878D82A}">
                    <a16:rowId xmlns:a16="http://schemas.microsoft.com/office/drawing/2014/main" val="10001"/>
                  </a:ext>
                </a:extLst>
              </a:tr>
              <a:tr h="256375">
                <a:tc>
                  <a:txBody>
                    <a:bodyPr/>
                    <a:lstStyle/>
                    <a:p>
                      <a:pPr marL="0" lvl="0" indent="0" algn="l" rtl="0">
                        <a:spcBef>
                          <a:spcPts val="0"/>
                        </a:spcBef>
                        <a:spcAft>
                          <a:spcPts val="0"/>
                        </a:spcAft>
                        <a:buNone/>
                      </a:pPr>
                      <a:r>
                        <a:rPr lang="fr" sz="600"/>
                        <a:t>1-1-2010</a:t>
                      </a:r>
                      <a:endParaRPr sz="600"/>
                    </a:p>
                  </a:txBody>
                  <a:tcPr marL="91425" marR="91425" marT="91425" marB="91425"/>
                </a:tc>
                <a:tc>
                  <a:txBody>
                    <a:bodyPr/>
                    <a:lstStyle/>
                    <a:p>
                      <a:pPr marL="0" lvl="0" indent="0" algn="l" rtl="0">
                        <a:spcBef>
                          <a:spcPts val="0"/>
                        </a:spcBef>
                        <a:spcAft>
                          <a:spcPts val="0"/>
                        </a:spcAft>
                        <a:buNone/>
                      </a:pPr>
                      <a:r>
                        <a:rPr lang="fr" sz="600"/>
                        <a:t>A</a:t>
                      </a:r>
                      <a:endParaRPr sz="600"/>
                    </a:p>
                  </a:txBody>
                  <a:tcPr marL="91425" marR="91425" marT="91425" marB="91425"/>
                </a:tc>
                <a:tc>
                  <a:txBody>
                    <a:bodyPr/>
                    <a:lstStyle/>
                    <a:p>
                      <a:pPr marL="0" lvl="0" indent="0" algn="l" rtl="0">
                        <a:spcBef>
                          <a:spcPts val="0"/>
                        </a:spcBef>
                        <a:spcAft>
                          <a:spcPts val="0"/>
                        </a:spcAft>
                        <a:buNone/>
                      </a:pPr>
                      <a:r>
                        <a:rPr lang="fr" sz="600"/>
                        <a:t>EVIL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extLst>
                  <a:ext uri="{0D108BD9-81ED-4DB2-BD59-A6C34878D82A}">
                    <a16:rowId xmlns:a16="http://schemas.microsoft.com/office/drawing/2014/main" val="10002"/>
                  </a:ext>
                </a:extLst>
              </a:tr>
              <a:tr h="256375">
                <a:tc>
                  <a:txBody>
                    <a:bodyPr/>
                    <a:lstStyle/>
                    <a:p>
                      <a:pPr marL="0" lvl="0" indent="0" algn="l" rtl="0">
                        <a:spcBef>
                          <a:spcPts val="0"/>
                        </a:spcBef>
                        <a:spcAft>
                          <a:spcPts val="0"/>
                        </a:spcAft>
                        <a:buNone/>
                      </a:pPr>
                      <a:r>
                        <a:rPr lang="fr" sz="600"/>
                        <a:t>1-1-2010</a:t>
                      </a:r>
                      <a:endParaRPr sz="600"/>
                    </a:p>
                  </a:txBody>
                  <a:tcPr marL="91425" marR="91425" marT="91425" marB="91425"/>
                </a:tc>
                <a:tc>
                  <a:txBody>
                    <a:bodyPr/>
                    <a:lstStyle/>
                    <a:p>
                      <a:pPr marL="0" lvl="0" indent="0" algn="l" rtl="0">
                        <a:spcBef>
                          <a:spcPts val="0"/>
                        </a:spcBef>
                        <a:spcAft>
                          <a:spcPts val="0"/>
                        </a:spcAft>
                        <a:buNone/>
                      </a:pPr>
                      <a:r>
                        <a:rPr lang="fr" sz="600"/>
                        <a:t>B</a:t>
                      </a:r>
                      <a:endParaRPr sz="600"/>
                    </a:p>
                  </a:txBody>
                  <a:tcPr marL="91425" marR="91425" marT="91425" marB="91425"/>
                </a:tc>
                <a:tc>
                  <a:txBody>
                    <a:bodyPr/>
                    <a:lstStyle/>
                    <a:p>
                      <a:pPr marL="0" lvl="0" indent="0" algn="l" rtl="0">
                        <a:spcBef>
                          <a:spcPts val="0"/>
                        </a:spcBef>
                        <a:spcAft>
                          <a:spcPts val="0"/>
                        </a:spcAft>
                        <a:buNone/>
                      </a:pPr>
                      <a:r>
                        <a:rPr lang="fr" sz="600"/>
                        <a:t>NORMAL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0</a:t>
                      </a:r>
                      <a:endParaRPr sz="600"/>
                    </a:p>
                  </a:txBody>
                  <a:tcPr marL="91425" marR="91425" marT="91425" marB="91425"/>
                </a:tc>
                <a:extLst>
                  <a:ext uri="{0D108BD9-81ED-4DB2-BD59-A6C34878D82A}">
                    <a16:rowId xmlns:a16="http://schemas.microsoft.com/office/drawing/2014/main" val="10003"/>
                  </a:ext>
                </a:extLst>
              </a:tr>
              <a:tr h="256375">
                <a:tc>
                  <a:txBody>
                    <a:bodyPr/>
                    <a:lstStyle/>
                    <a:p>
                      <a:pPr marL="0" lvl="0" indent="0" algn="l" rtl="0">
                        <a:spcBef>
                          <a:spcPts val="0"/>
                        </a:spcBef>
                        <a:spcAft>
                          <a:spcPts val="0"/>
                        </a:spcAft>
                        <a:buNone/>
                      </a:pPr>
                      <a:r>
                        <a:rPr lang="fr" sz="600"/>
                        <a:t>2-1-2010</a:t>
                      </a:r>
                      <a:endParaRPr sz="600"/>
                    </a:p>
                  </a:txBody>
                  <a:tcPr marL="91425" marR="91425" marT="91425" marB="91425"/>
                </a:tc>
                <a:tc>
                  <a:txBody>
                    <a:bodyPr/>
                    <a:lstStyle/>
                    <a:p>
                      <a:pPr marL="0" lvl="0" indent="0" algn="l" rtl="0">
                        <a:spcBef>
                          <a:spcPts val="0"/>
                        </a:spcBef>
                        <a:spcAft>
                          <a:spcPts val="0"/>
                        </a:spcAft>
                        <a:buNone/>
                      </a:pPr>
                      <a:r>
                        <a:rPr lang="fr" sz="600"/>
                        <a:t>A</a:t>
                      </a:r>
                      <a:endParaRPr sz="600"/>
                    </a:p>
                  </a:txBody>
                  <a:tcPr marL="91425" marR="91425" marT="91425" marB="91425"/>
                </a:tc>
                <a:tc>
                  <a:txBody>
                    <a:bodyPr/>
                    <a:lstStyle/>
                    <a:p>
                      <a:pPr marL="0" lvl="0" indent="0" algn="l" rtl="0">
                        <a:spcBef>
                          <a:spcPts val="0"/>
                        </a:spcBef>
                        <a:spcAft>
                          <a:spcPts val="0"/>
                        </a:spcAft>
                        <a:buNone/>
                      </a:pPr>
                      <a:r>
                        <a:rPr lang="fr" sz="600"/>
                        <a:t>EVIL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extLst>
                  <a:ext uri="{0D108BD9-81ED-4DB2-BD59-A6C34878D82A}">
                    <a16:rowId xmlns:a16="http://schemas.microsoft.com/office/drawing/2014/main" val="10004"/>
                  </a:ext>
                </a:extLst>
              </a:tr>
              <a:tr h="256375">
                <a:tc>
                  <a:txBody>
                    <a:bodyPr/>
                    <a:lstStyle/>
                    <a:p>
                      <a:pPr marL="0" lvl="0" indent="0" algn="l" rtl="0">
                        <a:spcBef>
                          <a:spcPts val="0"/>
                        </a:spcBef>
                        <a:spcAft>
                          <a:spcPts val="0"/>
                        </a:spcAft>
                        <a:buNone/>
                      </a:pPr>
                      <a:r>
                        <a:rPr lang="fr" sz="600"/>
                        <a:t>2-1-2010</a:t>
                      </a:r>
                      <a:endParaRPr sz="600"/>
                    </a:p>
                  </a:txBody>
                  <a:tcPr marL="91425" marR="91425" marT="91425" marB="91425"/>
                </a:tc>
                <a:tc>
                  <a:txBody>
                    <a:bodyPr/>
                    <a:lstStyle/>
                    <a:p>
                      <a:pPr marL="0" lvl="0" indent="0" algn="l" rtl="0">
                        <a:spcBef>
                          <a:spcPts val="0"/>
                        </a:spcBef>
                        <a:spcAft>
                          <a:spcPts val="0"/>
                        </a:spcAft>
                        <a:buNone/>
                      </a:pPr>
                      <a:r>
                        <a:rPr lang="fr" sz="600"/>
                        <a:t>B</a:t>
                      </a:r>
                      <a:endParaRPr sz="600"/>
                    </a:p>
                  </a:txBody>
                  <a:tcPr marL="91425" marR="91425" marT="91425" marB="91425"/>
                </a:tc>
                <a:tc>
                  <a:txBody>
                    <a:bodyPr/>
                    <a:lstStyle/>
                    <a:p>
                      <a:pPr marL="0" lvl="0" indent="0" algn="l" rtl="0">
                        <a:spcBef>
                          <a:spcPts val="0"/>
                        </a:spcBef>
                        <a:spcAft>
                          <a:spcPts val="0"/>
                        </a:spcAft>
                        <a:buNone/>
                      </a:pPr>
                      <a:r>
                        <a:rPr lang="fr" sz="600"/>
                        <a:t>Normal</a:t>
                      </a:r>
                      <a:endParaRPr sz="600"/>
                    </a:p>
                  </a:txBody>
                  <a:tcPr marL="91425" marR="91425" marT="91425" marB="91425"/>
                </a:tc>
                <a:tc>
                  <a:txBody>
                    <a:bodyPr/>
                    <a:lstStyle/>
                    <a:p>
                      <a:pPr marL="0" lvl="0" indent="0" algn="l" rtl="0">
                        <a:spcBef>
                          <a:spcPts val="0"/>
                        </a:spcBef>
                        <a:spcAft>
                          <a:spcPts val="0"/>
                        </a:spcAft>
                        <a:buNone/>
                      </a:pPr>
                      <a:r>
                        <a:rPr lang="fr" sz="600"/>
                        <a:t>1</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a:t>
                      </a:r>
                      <a:endParaRPr sz="600"/>
                    </a:p>
                  </a:txBody>
                  <a:tcPr marL="91425" marR="91425" marT="91425" marB="91425"/>
                </a:tc>
                <a:tc>
                  <a:txBody>
                    <a:bodyPr/>
                    <a:lstStyle/>
                    <a:p>
                      <a:pPr marL="0" lvl="0" indent="0" algn="l" rtl="0">
                        <a:spcBef>
                          <a:spcPts val="0"/>
                        </a:spcBef>
                        <a:spcAft>
                          <a:spcPts val="0"/>
                        </a:spcAft>
                        <a:buNone/>
                      </a:pPr>
                      <a:r>
                        <a:rPr lang="fr" sz="600"/>
                        <a:t>0</a:t>
                      </a:r>
                      <a:endParaRPr sz="600"/>
                    </a:p>
                  </a:txBody>
                  <a:tcPr marL="91425" marR="91425" marT="91425" marB="91425"/>
                </a:tc>
                <a:extLst>
                  <a:ext uri="{0D108BD9-81ED-4DB2-BD59-A6C34878D82A}">
                    <a16:rowId xmlns:a16="http://schemas.microsoft.com/office/drawing/2014/main" val="10005"/>
                  </a:ext>
                </a:extLst>
              </a:tr>
            </a:tbl>
          </a:graphicData>
        </a:graphic>
      </p:graphicFrame>
      <p:pic>
        <p:nvPicPr>
          <p:cNvPr id="2350" name="Google Shape;2350;p91"/>
          <p:cNvPicPr preferRelativeResize="0"/>
          <p:nvPr/>
        </p:nvPicPr>
        <p:blipFill>
          <a:blip r:embed="rId3">
            <a:alphaModFix/>
          </a:blip>
          <a:stretch>
            <a:fillRect/>
          </a:stretch>
        </p:blipFill>
        <p:spPr>
          <a:xfrm>
            <a:off x="3018350" y="2381877"/>
            <a:ext cx="733850" cy="783323"/>
          </a:xfrm>
          <a:prstGeom prst="rect">
            <a:avLst/>
          </a:prstGeom>
          <a:noFill/>
          <a:ln>
            <a:noFill/>
          </a:ln>
        </p:spPr>
      </p:pic>
      <p:grpSp>
        <p:nvGrpSpPr>
          <p:cNvPr id="2351" name="Google Shape;2351;p91"/>
          <p:cNvGrpSpPr/>
          <p:nvPr/>
        </p:nvGrpSpPr>
        <p:grpSpPr>
          <a:xfrm>
            <a:off x="2549034" y="944195"/>
            <a:ext cx="1247905" cy="1368335"/>
            <a:chOff x="1987550" y="207962"/>
            <a:chExt cx="6037275" cy="6445289"/>
          </a:xfrm>
        </p:grpSpPr>
        <p:grpSp>
          <p:nvGrpSpPr>
            <p:cNvPr id="2352" name="Google Shape;2352;p91"/>
            <p:cNvGrpSpPr/>
            <p:nvPr/>
          </p:nvGrpSpPr>
          <p:grpSpPr>
            <a:xfrm>
              <a:off x="1987550" y="207962"/>
              <a:ext cx="6037275" cy="6445289"/>
              <a:chOff x="1987550" y="207962"/>
              <a:chExt cx="6037275" cy="6445289"/>
            </a:xfrm>
          </p:grpSpPr>
          <p:sp>
            <p:nvSpPr>
              <p:cNvPr id="2353" name="Google Shape;2353;p91"/>
              <p:cNvSpPr/>
              <p:nvPr/>
            </p:nvSpPr>
            <p:spPr>
              <a:xfrm>
                <a:off x="5659437" y="2990850"/>
                <a:ext cx="792300" cy="415800"/>
              </a:xfrm>
              <a:custGeom>
                <a:avLst/>
                <a:gdLst/>
                <a:ahLst/>
                <a:cxnLst/>
                <a:rect l="l" t="t" r="r" b="b"/>
                <a:pathLst>
                  <a:path w="120000" h="120000" extrusionOk="0">
                    <a:moveTo>
                      <a:pt x="0" y="0"/>
                    </a:moveTo>
                    <a:lnTo>
                      <a:pt x="120000" y="0"/>
                    </a:lnTo>
                    <a:lnTo>
                      <a:pt x="100040" y="40763"/>
                    </a:lnTo>
                    <a:lnTo>
                      <a:pt x="100040" y="48549"/>
                    </a:lnTo>
                    <a:lnTo>
                      <a:pt x="89458" y="55419"/>
                    </a:lnTo>
                    <a:lnTo>
                      <a:pt x="67575" y="55419"/>
                    </a:lnTo>
                    <a:lnTo>
                      <a:pt x="52905" y="81984"/>
                    </a:lnTo>
                    <a:lnTo>
                      <a:pt x="52905" y="101679"/>
                    </a:lnTo>
                    <a:lnTo>
                      <a:pt x="49779" y="101679"/>
                    </a:lnTo>
                    <a:lnTo>
                      <a:pt x="45931" y="109007"/>
                    </a:lnTo>
                    <a:lnTo>
                      <a:pt x="18036" y="109007"/>
                    </a:lnTo>
                    <a:lnTo>
                      <a:pt x="2645" y="120000"/>
                    </a:lnTo>
                    <a:lnTo>
                      <a:pt x="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54" name="Google Shape;2354;p91"/>
              <p:cNvSpPr/>
              <p:nvPr/>
            </p:nvSpPr>
            <p:spPr>
              <a:xfrm>
                <a:off x="5584825" y="2484438"/>
                <a:ext cx="866700" cy="506400"/>
              </a:xfrm>
              <a:custGeom>
                <a:avLst/>
                <a:gdLst/>
                <a:ahLst/>
                <a:cxnLst/>
                <a:rect l="l" t="t" r="r" b="b"/>
                <a:pathLst>
                  <a:path w="120000" h="120000" extrusionOk="0">
                    <a:moveTo>
                      <a:pt x="106153" y="0"/>
                    </a:moveTo>
                    <a:lnTo>
                      <a:pt x="111648" y="10532"/>
                    </a:lnTo>
                    <a:lnTo>
                      <a:pt x="111648" y="47398"/>
                    </a:lnTo>
                    <a:lnTo>
                      <a:pt x="117362" y="63949"/>
                    </a:lnTo>
                    <a:lnTo>
                      <a:pt x="119999" y="85015"/>
                    </a:lnTo>
                    <a:lnTo>
                      <a:pt x="119999" y="120000"/>
                    </a:lnTo>
                    <a:lnTo>
                      <a:pt x="10329" y="120000"/>
                    </a:lnTo>
                    <a:lnTo>
                      <a:pt x="10109" y="110219"/>
                    </a:lnTo>
                    <a:lnTo>
                      <a:pt x="1978" y="89529"/>
                    </a:lnTo>
                    <a:lnTo>
                      <a:pt x="3516" y="37993"/>
                    </a:lnTo>
                    <a:lnTo>
                      <a:pt x="0" y="22946"/>
                    </a:lnTo>
                    <a:lnTo>
                      <a:pt x="4615" y="16551"/>
                    </a:lnTo>
                    <a:lnTo>
                      <a:pt x="4615" y="4514"/>
                    </a:lnTo>
                    <a:lnTo>
                      <a:pt x="10615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55" name="Google Shape;2355;p91"/>
              <p:cNvSpPr/>
              <p:nvPr/>
            </p:nvSpPr>
            <p:spPr>
              <a:xfrm>
                <a:off x="5592762" y="2030413"/>
                <a:ext cx="758700" cy="473100"/>
              </a:xfrm>
              <a:custGeom>
                <a:avLst/>
                <a:gdLst/>
                <a:ahLst/>
                <a:cxnLst/>
                <a:rect l="l" t="t" r="r" b="b"/>
                <a:pathLst>
                  <a:path w="120000" h="120000" extrusionOk="0">
                    <a:moveTo>
                      <a:pt x="65774" y="0"/>
                    </a:moveTo>
                    <a:lnTo>
                      <a:pt x="66527" y="402"/>
                    </a:lnTo>
                    <a:lnTo>
                      <a:pt x="68786" y="402"/>
                    </a:lnTo>
                    <a:lnTo>
                      <a:pt x="71548" y="805"/>
                    </a:lnTo>
                    <a:lnTo>
                      <a:pt x="74309" y="1208"/>
                    </a:lnTo>
                    <a:lnTo>
                      <a:pt x="77322" y="1208"/>
                    </a:lnTo>
                    <a:lnTo>
                      <a:pt x="79581" y="2013"/>
                    </a:lnTo>
                    <a:lnTo>
                      <a:pt x="81338" y="2818"/>
                    </a:lnTo>
                    <a:lnTo>
                      <a:pt x="82343" y="4832"/>
                    </a:lnTo>
                    <a:lnTo>
                      <a:pt x="82845" y="7651"/>
                    </a:lnTo>
                    <a:lnTo>
                      <a:pt x="83598" y="10469"/>
                    </a:lnTo>
                    <a:lnTo>
                      <a:pt x="83598" y="11275"/>
                    </a:lnTo>
                    <a:lnTo>
                      <a:pt x="83598" y="19328"/>
                    </a:lnTo>
                    <a:lnTo>
                      <a:pt x="82845" y="24161"/>
                    </a:lnTo>
                    <a:lnTo>
                      <a:pt x="78577" y="31409"/>
                    </a:lnTo>
                    <a:lnTo>
                      <a:pt x="78577" y="50738"/>
                    </a:lnTo>
                    <a:lnTo>
                      <a:pt x="86108" y="64429"/>
                    </a:lnTo>
                    <a:lnTo>
                      <a:pt x="91882" y="64429"/>
                    </a:lnTo>
                    <a:lnTo>
                      <a:pt x="101422" y="79731"/>
                    </a:lnTo>
                    <a:lnTo>
                      <a:pt x="110962" y="80536"/>
                    </a:lnTo>
                    <a:lnTo>
                      <a:pt x="110962" y="81744"/>
                    </a:lnTo>
                    <a:lnTo>
                      <a:pt x="110962" y="84563"/>
                    </a:lnTo>
                    <a:lnTo>
                      <a:pt x="110962" y="88590"/>
                    </a:lnTo>
                    <a:lnTo>
                      <a:pt x="110962" y="92214"/>
                    </a:lnTo>
                    <a:lnTo>
                      <a:pt x="110962" y="95033"/>
                    </a:lnTo>
                    <a:lnTo>
                      <a:pt x="111966" y="97046"/>
                    </a:lnTo>
                    <a:lnTo>
                      <a:pt x="113472" y="99060"/>
                    </a:lnTo>
                    <a:lnTo>
                      <a:pt x="115481" y="99865"/>
                    </a:lnTo>
                    <a:lnTo>
                      <a:pt x="115983" y="100671"/>
                    </a:lnTo>
                    <a:lnTo>
                      <a:pt x="115983" y="107114"/>
                    </a:lnTo>
                    <a:lnTo>
                      <a:pt x="120000" y="115167"/>
                    </a:lnTo>
                    <a:lnTo>
                      <a:pt x="4016" y="120000"/>
                    </a:lnTo>
                    <a:lnTo>
                      <a:pt x="502" y="110738"/>
                    </a:lnTo>
                    <a:lnTo>
                      <a:pt x="0" y="8456"/>
                    </a:lnTo>
                    <a:lnTo>
                      <a:pt x="20083" y="8456"/>
                    </a:lnTo>
                    <a:lnTo>
                      <a:pt x="25104" y="2416"/>
                    </a:lnTo>
                    <a:lnTo>
                      <a:pt x="59748" y="2416"/>
                    </a:lnTo>
                    <a:lnTo>
                      <a:pt x="6577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56" name="Google Shape;2356;p91"/>
              <p:cNvSpPr/>
              <p:nvPr/>
            </p:nvSpPr>
            <p:spPr>
              <a:xfrm>
                <a:off x="5019675" y="1743075"/>
                <a:ext cx="989100" cy="320700"/>
              </a:xfrm>
              <a:custGeom>
                <a:avLst/>
                <a:gdLst/>
                <a:ahLst/>
                <a:cxnLst/>
                <a:rect l="l" t="t" r="r" b="b"/>
                <a:pathLst>
                  <a:path w="120000" h="120000" extrusionOk="0">
                    <a:moveTo>
                      <a:pt x="6934" y="0"/>
                    </a:moveTo>
                    <a:lnTo>
                      <a:pt x="24847" y="0"/>
                    </a:lnTo>
                    <a:lnTo>
                      <a:pt x="32359" y="0"/>
                    </a:lnTo>
                    <a:lnTo>
                      <a:pt x="40064" y="0"/>
                    </a:lnTo>
                    <a:lnTo>
                      <a:pt x="55280" y="0"/>
                    </a:lnTo>
                    <a:lnTo>
                      <a:pt x="62600" y="0"/>
                    </a:lnTo>
                    <a:lnTo>
                      <a:pt x="69341" y="0"/>
                    </a:lnTo>
                    <a:lnTo>
                      <a:pt x="74927" y="0"/>
                    </a:lnTo>
                    <a:lnTo>
                      <a:pt x="79550" y="0"/>
                    </a:lnTo>
                    <a:lnTo>
                      <a:pt x="83017" y="0"/>
                    </a:lnTo>
                    <a:lnTo>
                      <a:pt x="84751" y="0"/>
                    </a:lnTo>
                    <a:lnTo>
                      <a:pt x="88796" y="4158"/>
                    </a:lnTo>
                    <a:lnTo>
                      <a:pt x="90914" y="26732"/>
                    </a:lnTo>
                    <a:lnTo>
                      <a:pt x="95922" y="28514"/>
                    </a:lnTo>
                    <a:lnTo>
                      <a:pt x="100930" y="39801"/>
                    </a:lnTo>
                    <a:lnTo>
                      <a:pt x="100930" y="54059"/>
                    </a:lnTo>
                    <a:lnTo>
                      <a:pt x="105361" y="67128"/>
                    </a:lnTo>
                    <a:lnTo>
                      <a:pt x="111524" y="67128"/>
                    </a:lnTo>
                    <a:lnTo>
                      <a:pt x="120000" y="88514"/>
                    </a:lnTo>
                    <a:lnTo>
                      <a:pt x="120000" y="107524"/>
                    </a:lnTo>
                    <a:lnTo>
                      <a:pt x="115377" y="111089"/>
                    </a:lnTo>
                    <a:lnTo>
                      <a:pt x="88796" y="111089"/>
                    </a:lnTo>
                    <a:lnTo>
                      <a:pt x="84943" y="120000"/>
                    </a:lnTo>
                    <a:lnTo>
                      <a:pt x="19646" y="120000"/>
                    </a:lnTo>
                    <a:lnTo>
                      <a:pt x="19454" y="118217"/>
                    </a:lnTo>
                    <a:lnTo>
                      <a:pt x="18491" y="115841"/>
                    </a:lnTo>
                    <a:lnTo>
                      <a:pt x="17142" y="112277"/>
                    </a:lnTo>
                    <a:lnTo>
                      <a:pt x="15794" y="108118"/>
                    </a:lnTo>
                    <a:lnTo>
                      <a:pt x="15024" y="102772"/>
                    </a:lnTo>
                    <a:lnTo>
                      <a:pt x="14446" y="96831"/>
                    </a:lnTo>
                    <a:lnTo>
                      <a:pt x="14253" y="92673"/>
                    </a:lnTo>
                    <a:lnTo>
                      <a:pt x="13097" y="89702"/>
                    </a:lnTo>
                    <a:lnTo>
                      <a:pt x="11556" y="87326"/>
                    </a:lnTo>
                    <a:lnTo>
                      <a:pt x="10016" y="86732"/>
                    </a:lnTo>
                    <a:lnTo>
                      <a:pt x="8860" y="86138"/>
                    </a:lnTo>
                    <a:lnTo>
                      <a:pt x="8475" y="86138"/>
                    </a:lnTo>
                    <a:lnTo>
                      <a:pt x="9052" y="54653"/>
                    </a:lnTo>
                    <a:lnTo>
                      <a:pt x="0" y="24950"/>
                    </a:lnTo>
                    <a:lnTo>
                      <a:pt x="770" y="0"/>
                    </a:lnTo>
                    <a:lnTo>
                      <a:pt x="3081" y="0"/>
                    </a:lnTo>
                    <a:lnTo>
                      <a:pt x="693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57" name="Google Shape;2357;p91"/>
              <p:cNvSpPr/>
              <p:nvPr/>
            </p:nvSpPr>
            <p:spPr>
              <a:xfrm>
                <a:off x="3916362" y="1636712"/>
                <a:ext cx="1760400" cy="2054100"/>
              </a:xfrm>
              <a:custGeom>
                <a:avLst/>
                <a:gdLst/>
                <a:ahLst/>
                <a:cxnLst/>
                <a:rect l="l" t="t" r="r" b="b"/>
                <a:pathLst>
                  <a:path w="120000" h="120000" extrusionOk="0">
                    <a:moveTo>
                      <a:pt x="17096" y="0"/>
                    </a:moveTo>
                    <a:lnTo>
                      <a:pt x="72281" y="0"/>
                    </a:lnTo>
                    <a:lnTo>
                      <a:pt x="72173" y="2040"/>
                    </a:lnTo>
                    <a:lnTo>
                      <a:pt x="75202" y="6213"/>
                    </a:lnTo>
                    <a:lnTo>
                      <a:pt x="75635" y="6213"/>
                    </a:lnTo>
                    <a:lnTo>
                      <a:pt x="75202" y="10108"/>
                    </a:lnTo>
                    <a:lnTo>
                      <a:pt x="80288" y="14744"/>
                    </a:lnTo>
                    <a:lnTo>
                      <a:pt x="79963" y="19659"/>
                    </a:lnTo>
                    <a:lnTo>
                      <a:pt x="80180" y="19659"/>
                    </a:lnTo>
                    <a:lnTo>
                      <a:pt x="80829" y="19752"/>
                    </a:lnTo>
                    <a:lnTo>
                      <a:pt x="81695" y="19845"/>
                    </a:lnTo>
                    <a:lnTo>
                      <a:pt x="82560" y="20216"/>
                    </a:lnTo>
                    <a:lnTo>
                      <a:pt x="83210" y="20680"/>
                    </a:lnTo>
                    <a:lnTo>
                      <a:pt x="83318" y="21329"/>
                    </a:lnTo>
                    <a:lnTo>
                      <a:pt x="83642" y="22256"/>
                    </a:lnTo>
                    <a:lnTo>
                      <a:pt x="84075" y="23091"/>
                    </a:lnTo>
                    <a:lnTo>
                      <a:pt x="84833" y="23740"/>
                    </a:lnTo>
                    <a:lnTo>
                      <a:pt x="85590" y="24296"/>
                    </a:lnTo>
                    <a:lnTo>
                      <a:pt x="86131" y="24667"/>
                    </a:lnTo>
                    <a:lnTo>
                      <a:pt x="86239" y="24945"/>
                    </a:lnTo>
                    <a:lnTo>
                      <a:pt x="114265" y="24945"/>
                    </a:lnTo>
                    <a:lnTo>
                      <a:pt x="114481" y="48500"/>
                    </a:lnTo>
                    <a:lnTo>
                      <a:pt x="115996" y="50633"/>
                    </a:lnTo>
                    <a:lnTo>
                      <a:pt x="115996" y="53601"/>
                    </a:lnTo>
                    <a:lnTo>
                      <a:pt x="113724" y="55177"/>
                    </a:lnTo>
                    <a:lnTo>
                      <a:pt x="115455" y="58887"/>
                    </a:lnTo>
                    <a:lnTo>
                      <a:pt x="114697" y="71591"/>
                    </a:lnTo>
                    <a:lnTo>
                      <a:pt x="118701" y="76692"/>
                    </a:lnTo>
                    <a:lnTo>
                      <a:pt x="118809" y="79103"/>
                    </a:lnTo>
                    <a:lnTo>
                      <a:pt x="120000" y="103400"/>
                    </a:lnTo>
                    <a:lnTo>
                      <a:pt x="92948" y="112302"/>
                    </a:lnTo>
                    <a:lnTo>
                      <a:pt x="69359" y="120000"/>
                    </a:lnTo>
                    <a:lnTo>
                      <a:pt x="69035" y="119721"/>
                    </a:lnTo>
                    <a:lnTo>
                      <a:pt x="67412" y="72704"/>
                    </a:lnTo>
                    <a:lnTo>
                      <a:pt x="33327" y="72704"/>
                    </a:lnTo>
                    <a:lnTo>
                      <a:pt x="33327" y="28562"/>
                    </a:lnTo>
                    <a:lnTo>
                      <a:pt x="0" y="28562"/>
                    </a:lnTo>
                    <a:lnTo>
                      <a:pt x="1514" y="4173"/>
                    </a:lnTo>
                    <a:lnTo>
                      <a:pt x="2488" y="370"/>
                    </a:lnTo>
                    <a:lnTo>
                      <a:pt x="15040" y="1298"/>
                    </a:lnTo>
                    <a:lnTo>
                      <a:pt x="17096"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58" name="Google Shape;2358;p91"/>
              <p:cNvSpPr/>
              <p:nvPr/>
            </p:nvSpPr>
            <p:spPr>
              <a:xfrm>
                <a:off x="4002087" y="3559176"/>
                <a:ext cx="1876500" cy="1552500"/>
              </a:xfrm>
              <a:custGeom>
                <a:avLst/>
                <a:gdLst/>
                <a:ahLst/>
                <a:cxnLst/>
                <a:rect l="l" t="t" r="r" b="b"/>
                <a:pathLst>
                  <a:path w="120000" h="120000" extrusionOk="0">
                    <a:moveTo>
                      <a:pt x="81725" y="0"/>
                    </a:moveTo>
                    <a:lnTo>
                      <a:pt x="81725" y="27484"/>
                    </a:lnTo>
                    <a:lnTo>
                      <a:pt x="82842" y="28098"/>
                    </a:lnTo>
                    <a:lnTo>
                      <a:pt x="81725" y="61104"/>
                    </a:lnTo>
                    <a:lnTo>
                      <a:pt x="83248" y="63312"/>
                    </a:lnTo>
                    <a:lnTo>
                      <a:pt x="82335" y="78650"/>
                    </a:lnTo>
                    <a:lnTo>
                      <a:pt x="83451" y="80122"/>
                    </a:lnTo>
                    <a:lnTo>
                      <a:pt x="83451" y="90552"/>
                    </a:lnTo>
                    <a:lnTo>
                      <a:pt x="115025" y="90552"/>
                    </a:lnTo>
                    <a:lnTo>
                      <a:pt x="115025" y="110920"/>
                    </a:lnTo>
                    <a:lnTo>
                      <a:pt x="120000" y="118527"/>
                    </a:lnTo>
                    <a:lnTo>
                      <a:pt x="111878" y="118527"/>
                    </a:lnTo>
                    <a:lnTo>
                      <a:pt x="97766" y="120000"/>
                    </a:lnTo>
                    <a:lnTo>
                      <a:pt x="56852" y="120000"/>
                    </a:lnTo>
                    <a:lnTo>
                      <a:pt x="57157" y="95092"/>
                    </a:lnTo>
                    <a:lnTo>
                      <a:pt x="56040" y="95092"/>
                    </a:lnTo>
                    <a:lnTo>
                      <a:pt x="56548" y="93742"/>
                    </a:lnTo>
                    <a:lnTo>
                      <a:pt x="55837" y="91411"/>
                    </a:lnTo>
                    <a:lnTo>
                      <a:pt x="55736" y="68466"/>
                    </a:lnTo>
                    <a:lnTo>
                      <a:pt x="54010" y="66503"/>
                    </a:lnTo>
                    <a:lnTo>
                      <a:pt x="2741" y="67607"/>
                    </a:lnTo>
                    <a:lnTo>
                      <a:pt x="1015" y="66503"/>
                    </a:lnTo>
                    <a:lnTo>
                      <a:pt x="1015" y="53374"/>
                    </a:lnTo>
                    <a:lnTo>
                      <a:pt x="0" y="52269"/>
                    </a:lnTo>
                    <a:lnTo>
                      <a:pt x="0" y="37423"/>
                    </a:lnTo>
                    <a:lnTo>
                      <a:pt x="4568" y="33987"/>
                    </a:lnTo>
                    <a:lnTo>
                      <a:pt x="27614" y="35460"/>
                    </a:lnTo>
                    <a:lnTo>
                      <a:pt x="30456" y="33251"/>
                    </a:lnTo>
                    <a:lnTo>
                      <a:pt x="43959" y="33251"/>
                    </a:lnTo>
                    <a:lnTo>
                      <a:pt x="45177" y="31533"/>
                    </a:lnTo>
                    <a:lnTo>
                      <a:pt x="44568" y="14110"/>
                    </a:lnTo>
                    <a:lnTo>
                      <a:pt x="54213" y="10184"/>
                    </a:lnTo>
                    <a:lnTo>
                      <a:pt x="54213" y="4417"/>
                    </a:lnTo>
                    <a:lnTo>
                      <a:pt x="58680" y="4294"/>
                    </a:lnTo>
                    <a:lnTo>
                      <a:pt x="58680" y="8834"/>
                    </a:lnTo>
                    <a:lnTo>
                      <a:pt x="59289" y="9815"/>
                    </a:lnTo>
                    <a:lnTo>
                      <a:pt x="59593" y="10184"/>
                    </a:lnTo>
                    <a:lnTo>
                      <a:pt x="8172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59" name="Google Shape;2359;p91"/>
              <p:cNvSpPr/>
              <p:nvPr/>
            </p:nvSpPr>
            <p:spPr>
              <a:xfrm>
                <a:off x="5280025" y="3343276"/>
                <a:ext cx="1778100" cy="2373300"/>
              </a:xfrm>
              <a:custGeom>
                <a:avLst/>
                <a:gdLst/>
                <a:ahLst/>
                <a:cxnLst/>
                <a:rect l="l" t="t" r="r" b="b"/>
                <a:pathLst>
                  <a:path w="120000" h="120000" extrusionOk="0">
                    <a:moveTo>
                      <a:pt x="47785" y="0"/>
                    </a:moveTo>
                    <a:lnTo>
                      <a:pt x="49178" y="0"/>
                    </a:lnTo>
                    <a:lnTo>
                      <a:pt x="49178" y="160"/>
                    </a:lnTo>
                    <a:lnTo>
                      <a:pt x="55392" y="5618"/>
                    </a:lnTo>
                    <a:lnTo>
                      <a:pt x="55392" y="13324"/>
                    </a:lnTo>
                    <a:lnTo>
                      <a:pt x="62678" y="13324"/>
                    </a:lnTo>
                    <a:lnTo>
                      <a:pt x="63964" y="12200"/>
                    </a:lnTo>
                    <a:lnTo>
                      <a:pt x="76714" y="12040"/>
                    </a:lnTo>
                    <a:lnTo>
                      <a:pt x="76714" y="16856"/>
                    </a:lnTo>
                    <a:lnTo>
                      <a:pt x="77785" y="17578"/>
                    </a:lnTo>
                    <a:lnTo>
                      <a:pt x="77785" y="18943"/>
                    </a:lnTo>
                    <a:lnTo>
                      <a:pt x="76714" y="19665"/>
                    </a:lnTo>
                    <a:lnTo>
                      <a:pt x="76714" y="38207"/>
                    </a:lnTo>
                    <a:lnTo>
                      <a:pt x="84321" y="38688"/>
                    </a:lnTo>
                    <a:lnTo>
                      <a:pt x="84321" y="47678"/>
                    </a:lnTo>
                    <a:lnTo>
                      <a:pt x="86892" y="47117"/>
                    </a:lnTo>
                    <a:lnTo>
                      <a:pt x="86892" y="51371"/>
                    </a:lnTo>
                    <a:lnTo>
                      <a:pt x="91500" y="51371"/>
                    </a:lnTo>
                    <a:lnTo>
                      <a:pt x="92357" y="50247"/>
                    </a:lnTo>
                    <a:lnTo>
                      <a:pt x="96642" y="50247"/>
                    </a:lnTo>
                    <a:lnTo>
                      <a:pt x="96000" y="56026"/>
                    </a:lnTo>
                    <a:lnTo>
                      <a:pt x="107035" y="63331"/>
                    </a:lnTo>
                    <a:lnTo>
                      <a:pt x="107035" y="56989"/>
                    </a:lnTo>
                    <a:lnTo>
                      <a:pt x="120000" y="56668"/>
                    </a:lnTo>
                    <a:lnTo>
                      <a:pt x="120000" y="61404"/>
                    </a:lnTo>
                    <a:lnTo>
                      <a:pt x="118285" y="62608"/>
                    </a:lnTo>
                    <a:lnTo>
                      <a:pt x="118285" y="65658"/>
                    </a:lnTo>
                    <a:lnTo>
                      <a:pt x="116142" y="66862"/>
                    </a:lnTo>
                    <a:lnTo>
                      <a:pt x="116142" y="69110"/>
                    </a:lnTo>
                    <a:lnTo>
                      <a:pt x="117750" y="69110"/>
                    </a:lnTo>
                    <a:lnTo>
                      <a:pt x="117857" y="71117"/>
                    </a:lnTo>
                    <a:lnTo>
                      <a:pt x="115285" y="72080"/>
                    </a:lnTo>
                    <a:lnTo>
                      <a:pt x="115285" y="73364"/>
                    </a:lnTo>
                    <a:lnTo>
                      <a:pt x="116785" y="73926"/>
                    </a:lnTo>
                    <a:lnTo>
                      <a:pt x="116785" y="75290"/>
                    </a:lnTo>
                    <a:lnTo>
                      <a:pt x="105857" y="75290"/>
                    </a:lnTo>
                    <a:lnTo>
                      <a:pt x="104892" y="75852"/>
                    </a:lnTo>
                    <a:lnTo>
                      <a:pt x="73928" y="75852"/>
                    </a:lnTo>
                    <a:lnTo>
                      <a:pt x="74464" y="81953"/>
                    </a:lnTo>
                    <a:lnTo>
                      <a:pt x="76500" y="81471"/>
                    </a:lnTo>
                    <a:lnTo>
                      <a:pt x="78321" y="81953"/>
                    </a:lnTo>
                    <a:lnTo>
                      <a:pt x="78964" y="83558"/>
                    </a:lnTo>
                    <a:lnTo>
                      <a:pt x="78107" y="94153"/>
                    </a:lnTo>
                    <a:lnTo>
                      <a:pt x="79178" y="95117"/>
                    </a:lnTo>
                    <a:lnTo>
                      <a:pt x="79071" y="103946"/>
                    </a:lnTo>
                    <a:lnTo>
                      <a:pt x="80464" y="104909"/>
                    </a:lnTo>
                    <a:lnTo>
                      <a:pt x="80678" y="106434"/>
                    </a:lnTo>
                    <a:lnTo>
                      <a:pt x="79178" y="106434"/>
                    </a:lnTo>
                    <a:lnTo>
                      <a:pt x="79178" y="112936"/>
                    </a:lnTo>
                    <a:lnTo>
                      <a:pt x="71357" y="112936"/>
                    </a:lnTo>
                    <a:lnTo>
                      <a:pt x="69535" y="113819"/>
                    </a:lnTo>
                    <a:lnTo>
                      <a:pt x="69964" y="119518"/>
                    </a:lnTo>
                    <a:lnTo>
                      <a:pt x="65571" y="120000"/>
                    </a:lnTo>
                    <a:lnTo>
                      <a:pt x="54321" y="120000"/>
                    </a:lnTo>
                    <a:lnTo>
                      <a:pt x="57107" y="114702"/>
                    </a:lnTo>
                    <a:lnTo>
                      <a:pt x="57107" y="112936"/>
                    </a:lnTo>
                    <a:lnTo>
                      <a:pt x="45750" y="93591"/>
                    </a:lnTo>
                    <a:lnTo>
                      <a:pt x="40392" y="88454"/>
                    </a:lnTo>
                    <a:lnTo>
                      <a:pt x="35142" y="83478"/>
                    </a:lnTo>
                    <a:lnTo>
                      <a:pt x="35142" y="70153"/>
                    </a:lnTo>
                    <a:lnTo>
                      <a:pt x="1821" y="70153"/>
                    </a:lnTo>
                    <a:lnTo>
                      <a:pt x="1821" y="63331"/>
                    </a:lnTo>
                    <a:lnTo>
                      <a:pt x="642" y="62367"/>
                    </a:lnTo>
                    <a:lnTo>
                      <a:pt x="1607" y="52334"/>
                    </a:lnTo>
                    <a:lnTo>
                      <a:pt x="0" y="50889"/>
                    </a:lnTo>
                    <a:lnTo>
                      <a:pt x="1178" y="29297"/>
                    </a:lnTo>
                    <a:lnTo>
                      <a:pt x="0" y="28896"/>
                    </a:lnTo>
                    <a:lnTo>
                      <a:pt x="0" y="10916"/>
                    </a:lnTo>
                    <a:lnTo>
                      <a:pt x="26785" y="3210"/>
                    </a:lnTo>
                    <a:lnTo>
                      <a:pt x="33642" y="1284"/>
                    </a:lnTo>
                    <a:lnTo>
                      <a:pt x="46071" y="1284"/>
                    </a:lnTo>
                    <a:lnTo>
                      <a:pt x="4778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60" name="Google Shape;2360;p91"/>
              <p:cNvSpPr/>
              <p:nvPr/>
            </p:nvSpPr>
            <p:spPr>
              <a:xfrm>
                <a:off x="4913312" y="5092701"/>
                <a:ext cx="1414500" cy="990600"/>
              </a:xfrm>
              <a:custGeom>
                <a:avLst/>
                <a:gdLst/>
                <a:ahLst/>
                <a:cxnLst/>
                <a:rect l="l" t="t" r="r" b="b"/>
                <a:pathLst>
                  <a:path w="120000" h="120000" extrusionOk="0">
                    <a:moveTo>
                      <a:pt x="64107" y="72500"/>
                    </a:moveTo>
                    <a:lnTo>
                      <a:pt x="64107" y="86346"/>
                    </a:lnTo>
                    <a:lnTo>
                      <a:pt x="71111" y="86346"/>
                    </a:lnTo>
                    <a:lnTo>
                      <a:pt x="64107" y="72500"/>
                    </a:lnTo>
                    <a:close/>
                    <a:moveTo>
                      <a:pt x="71111" y="0"/>
                    </a:moveTo>
                    <a:lnTo>
                      <a:pt x="81885" y="0"/>
                    </a:lnTo>
                    <a:lnTo>
                      <a:pt x="88619" y="12307"/>
                    </a:lnTo>
                    <a:lnTo>
                      <a:pt x="102895" y="58653"/>
                    </a:lnTo>
                    <a:lnTo>
                      <a:pt x="102895" y="62884"/>
                    </a:lnTo>
                    <a:lnTo>
                      <a:pt x="99393" y="75576"/>
                    </a:lnTo>
                    <a:lnTo>
                      <a:pt x="113535" y="75576"/>
                    </a:lnTo>
                    <a:lnTo>
                      <a:pt x="119057" y="74423"/>
                    </a:lnTo>
                    <a:lnTo>
                      <a:pt x="119999" y="103653"/>
                    </a:lnTo>
                    <a:lnTo>
                      <a:pt x="96835" y="105000"/>
                    </a:lnTo>
                    <a:lnTo>
                      <a:pt x="96835" y="120000"/>
                    </a:lnTo>
                    <a:lnTo>
                      <a:pt x="65589" y="120000"/>
                    </a:lnTo>
                    <a:lnTo>
                      <a:pt x="66262" y="105192"/>
                    </a:lnTo>
                    <a:lnTo>
                      <a:pt x="53468" y="103269"/>
                    </a:lnTo>
                    <a:lnTo>
                      <a:pt x="53468" y="105769"/>
                    </a:lnTo>
                    <a:lnTo>
                      <a:pt x="43097" y="106153"/>
                    </a:lnTo>
                    <a:lnTo>
                      <a:pt x="43097" y="111153"/>
                    </a:lnTo>
                    <a:lnTo>
                      <a:pt x="41481" y="114423"/>
                    </a:lnTo>
                    <a:lnTo>
                      <a:pt x="35016" y="114423"/>
                    </a:lnTo>
                    <a:lnTo>
                      <a:pt x="35420" y="108076"/>
                    </a:lnTo>
                    <a:lnTo>
                      <a:pt x="33265" y="104615"/>
                    </a:lnTo>
                    <a:lnTo>
                      <a:pt x="0" y="104615"/>
                    </a:lnTo>
                    <a:lnTo>
                      <a:pt x="0" y="91923"/>
                    </a:lnTo>
                    <a:lnTo>
                      <a:pt x="22626" y="91923"/>
                    </a:lnTo>
                    <a:lnTo>
                      <a:pt x="23299" y="47692"/>
                    </a:lnTo>
                    <a:lnTo>
                      <a:pt x="31649" y="46730"/>
                    </a:lnTo>
                    <a:lnTo>
                      <a:pt x="34612" y="50769"/>
                    </a:lnTo>
                    <a:lnTo>
                      <a:pt x="34612" y="60192"/>
                    </a:lnTo>
                    <a:lnTo>
                      <a:pt x="44983" y="61538"/>
                    </a:lnTo>
                    <a:lnTo>
                      <a:pt x="48484" y="58076"/>
                    </a:lnTo>
                    <a:lnTo>
                      <a:pt x="59259" y="58653"/>
                    </a:lnTo>
                    <a:lnTo>
                      <a:pt x="59259" y="44423"/>
                    </a:lnTo>
                    <a:lnTo>
                      <a:pt x="71111" y="44230"/>
                    </a:lnTo>
                    <a:lnTo>
                      <a:pt x="71111"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61" name="Google Shape;2361;p91"/>
              <p:cNvSpPr/>
              <p:nvPr/>
            </p:nvSpPr>
            <p:spPr>
              <a:xfrm>
                <a:off x="6054725" y="4438651"/>
                <a:ext cx="1970100" cy="2214600"/>
              </a:xfrm>
              <a:custGeom>
                <a:avLst/>
                <a:gdLst/>
                <a:ahLst/>
                <a:cxnLst/>
                <a:rect l="l" t="t" r="r" b="b"/>
                <a:pathLst>
                  <a:path w="120000" h="120000" extrusionOk="0">
                    <a:moveTo>
                      <a:pt x="83255" y="0"/>
                    </a:moveTo>
                    <a:lnTo>
                      <a:pt x="84125" y="172"/>
                    </a:lnTo>
                    <a:lnTo>
                      <a:pt x="84802" y="1204"/>
                    </a:lnTo>
                    <a:lnTo>
                      <a:pt x="86349" y="1290"/>
                    </a:lnTo>
                    <a:lnTo>
                      <a:pt x="87219" y="2580"/>
                    </a:lnTo>
                    <a:lnTo>
                      <a:pt x="87316" y="4129"/>
                    </a:lnTo>
                    <a:lnTo>
                      <a:pt x="89734" y="4129"/>
                    </a:lnTo>
                    <a:lnTo>
                      <a:pt x="89540" y="3096"/>
                    </a:lnTo>
                    <a:lnTo>
                      <a:pt x="91377" y="3612"/>
                    </a:lnTo>
                    <a:lnTo>
                      <a:pt x="90507" y="5849"/>
                    </a:lnTo>
                    <a:lnTo>
                      <a:pt x="88863" y="5935"/>
                    </a:lnTo>
                    <a:lnTo>
                      <a:pt x="88186" y="7139"/>
                    </a:lnTo>
                    <a:lnTo>
                      <a:pt x="88477" y="8516"/>
                    </a:lnTo>
                    <a:lnTo>
                      <a:pt x="92054" y="11010"/>
                    </a:lnTo>
                    <a:lnTo>
                      <a:pt x="95052" y="10924"/>
                    </a:lnTo>
                    <a:lnTo>
                      <a:pt x="95052" y="12301"/>
                    </a:lnTo>
                    <a:lnTo>
                      <a:pt x="96696" y="13161"/>
                    </a:lnTo>
                    <a:lnTo>
                      <a:pt x="104431" y="12387"/>
                    </a:lnTo>
                    <a:lnTo>
                      <a:pt x="105882" y="14451"/>
                    </a:lnTo>
                    <a:lnTo>
                      <a:pt x="105882" y="15827"/>
                    </a:lnTo>
                    <a:lnTo>
                      <a:pt x="102111" y="18580"/>
                    </a:lnTo>
                    <a:lnTo>
                      <a:pt x="103948" y="20473"/>
                    </a:lnTo>
                    <a:lnTo>
                      <a:pt x="108203" y="20387"/>
                    </a:lnTo>
                    <a:lnTo>
                      <a:pt x="108396" y="21333"/>
                    </a:lnTo>
                    <a:lnTo>
                      <a:pt x="109556" y="21075"/>
                    </a:lnTo>
                    <a:lnTo>
                      <a:pt x="110040" y="22193"/>
                    </a:lnTo>
                    <a:lnTo>
                      <a:pt x="111394" y="21849"/>
                    </a:lnTo>
                    <a:lnTo>
                      <a:pt x="111974" y="22709"/>
                    </a:lnTo>
                    <a:lnTo>
                      <a:pt x="113134" y="22709"/>
                    </a:lnTo>
                    <a:lnTo>
                      <a:pt x="114681" y="25376"/>
                    </a:lnTo>
                    <a:lnTo>
                      <a:pt x="114585" y="29849"/>
                    </a:lnTo>
                    <a:lnTo>
                      <a:pt x="108299" y="29591"/>
                    </a:lnTo>
                    <a:lnTo>
                      <a:pt x="107332" y="30709"/>
                    </a:lnTo>
                    <a:lnTo>
                      <a:pt x="108493" y="31225"/>
                    </a:lnTo>
                    <a:lnTo>
                      <a:pt x="113618" y="31397"/>
                    </a:lnTo>
                    <a:lnTo>
                      <a:pt x="115455" y="32086"/>
                    </a:lnTo>
                    <a:lnTo>
                      <a:pt x="115455" y="33032"/>
                    </a:lnTo>
                    <a:lnTo>
                      <a:pt x="116518" y="34150"/>
                    </a:lnTo>
                    <a:lnTo>
                      <a:pt x="116518" y="36817"/>
                    </a:lnTo>
                    <a:lnTo>
                      <a:pt x="115068" y="38021"/>
                    </a:lnTo>
                    <a:lnTo>
                      <a:pt x="113618" y="37763"/>
                    </a:lnTo>
                    <a:lnTo>
                      <a:pt x="113327" y="38709"/>
                    </a:lnTo>
                    <a:lnTo>
                      <a:pt x="111103" y="38795"/>
                    </a:lnTo>
                    <a:lnTo>
                      <a:pt x="110813" y="39655"/>
                    </a:lnTo>
                    <a:lnTo>
                      <a:pt x="109073" y="39311"/>
                    </a:lnTo>
                    <a:lnTo>
                      <a:pt x="108203" y="38021"/>
                    </a:lnTo>
                    <a:lnTo>
                      <a:pt x="107332" y="37333"/>
                    </a:lnTo>
                    <a:lnTo>
                      <a:pt x="107236" y="38451"/>
                    </a:lnTo>
                    <a:lnTo>
                      <a:pt x="108203" y="39741"/>
                    </a:lnTo>
                    <a:lnTo>
                      <a:pt x="107816" y="40946"/>
                    </a:lnTo>
                    <a:lnTo>
                      <a:pt x="103755" y="44215"/>
                    </a:lnTo>
                    <a:lnTo>
                      <a:pt x="113908" y="39655"/>
                    </a:lnTo>
                    <a:lnTo>
                      <a:pt x="115648" y="39913"/>
                    </a:lnTo>
                    <a:lnTo>
                      <a:pt x="118452" y="42924"/>
                    </a:lnTo>
                    <a:lnTo>
                      <a:pt x="118549" y="46967"/>
                    </a:lnTo>
                    <a:lnTo>
                      <a:pt x="120000" y="47053"/>
                    </a:lnTo>
                    <a:lnTo>
                      <a:pt x="120000" y="50236"/>
                    </a:lnTo>
                    <a:lnTo>
                      <a:pt x="118066" y="51612"/>
                    </a:lnTo>
                    <a:lnTo>
                      <a:pt x="117195" y="53419"/>
                    </a:lnTo>
                    <a:lnTo>
                      <a:pt x="117099" y="55053"/>
                    </a:lnTo>
                    <a:lnTo>
                      <a:pt x="118066" y="56086"/>
                    </a:lnTo>
                    <a:lnTo>
                      <a:pt x="118066" y="119999"/>
                    </a:lnTo>
                    <a:lnTo>
                      <a:pt x="34327" y="119999"/>
                    </a:lnTo>
                    <a:lnTo>
                      <a:pt x="34423" y="109161"/>
                    </a:lnTo>
                    <a:lnTo>
                      <a:pt x="36841" y="105720"/>
                    </a:lnTo>
                    <a:lnTo>
                      <a:pt x="36164" y="104344"/>
                    </a:lnTo>
                    <a:lnTo>
                      <a:pt x="31039" y="104086"/>
                    </a:lnTo>
                    <a:lnTo>
                      <a:pt x="24560" y="108129"/>
                    </a:lnTo>
                    <a:lnTo>
                      <a:pt x="13247" y="108129"/>
                    </a:lnTo>
                    <a:lnTo>
                      <a:pt x="12087" y="107096"/>
                    </a:lnTo>
                    <a:lnTo>
                      <a:pt x="12280" y="102881"/>
                    </a:lnTo>
                    <a:lnTo>
                      <a:pt x="15664" y="102881"/>
                    </a:lnTo>
                    <a:lnTo>
                      <a:pt x="16631" y="101935"/>
                    </a:lnTo>
                    <a:lnTo>
                      <a:pt x="16535" y="100387"/>
                    </a:lnTo>
                    <a:lnTo>
                      <a:pt x="17502" y="99784"/>
                    </a:lnTo>
                    <a:lnTo>
                      <a:pt x="17598" y="99526"/>
                    </a:lnTo>
                    <a:lnTo>
                      <a:pt x="17598" y="99010"/>
                    </a:lnTo>
                    <a:lnTo>
                      <a:pt x="17598" y="98322"/>
                    </a:lnTo>
                    <a:lnTo>
                      <a:pt x="17502" y="97548"/>
                    </a:lnTo>
                    <a:lnTo>
                      <a:pt x="17115" y="97204"/>
                    </a:lnTo>
                    <a:lnTo>
                      <a:pt x="16921" y="97032"/>
                    </a:lnTo>
                    <a:lnTo>
                      <a:pt x="16825" y="96774"/>
                    </a:lnTo>
                    <a:lnTo>
                      <a:pt x="16825" y="96516"/>
                    </a:lnTo>
                    <a:lnTo>
                      <a:pt x="16825" y="96258"/>
                    </a:lnTo>
                    <a:lnTo>
                      <a:pt x="16921" y="96086"/>
                    </a:lnTo>
                    <a:lnTo>
                      <a:pt x="16921" y="96000"/>
                    </a:lnTo>
                    <a:lnTo>
                      <a:pt x="16921" y="96000"/>
                    </a:lnTo>
                    <a:lnTo>
                      <a:pt x="1450" y="96000"/>
                    </a:lnTo>
                    <a:lnTo>
                      <a:pt x="0" y="95225"/>
                    </a:lnTo>
                    <a:lnTo>
                      <a:pt x="0" y="82408"/>
                    </a:lnTo>
                    <a:lnTo>
                      <a:pt x="16631" y="81806"/>
                    </a:lnTo>
                    <a:lnTo>
                      <a:pt x="15954" y="68731"/>
                    </a:lnTo>
                    <a:lnTo>
                      <a:pt x="15568" y="62623"/>
                    </a:lnTo>
                    <a:lnTo>
                      <a:pt x="17211" y="61677"/>
                    </a:lnTo>
                    <a:lnTo>
                      <a:pt x="24270" y="61677"/>
                    </a:lnTo>
                    <a:lnTo>
                      <a:pt x="24270" y="54709"/>
                    </a:lnTo>
                    <a:lnTo>
                      <a:pt x="25624" y="54709"/>
                    </a:lnTo>
                    <a:lnTo>
                      <a:pt x="25431" y="53075"/>
                    </a:lnTo>
                    <a:lnTo>
                      <a:pt x="24174" y="52043"/>
                    </a:lnTo>
                    <a:lnTo>
                      <a:pt x="24270" y="42580"/>
                    </a:lnTo>
                    <a:lnTo>
                      <a:pt x="23303" y="41548"/>
                    </a:lnTo>
                    <a:lnTo>
                      <a:pt x="24077" y="30193"/>
                    </a:lnTo>
                    <a:lnTo>
                      <a:pt x="23497" y="28473"/>
                    </a:lnTo>
                    <a:lnTo>
                      <a:pt x="21853" y="27956"/>
                    </a:lnTo>
                    <a:lnTo>
                      <a:pt x="20016" y="28473"/>
                    </a:lnTo>
                    <a:lnTo>
                      <a:pt x="19532" y="21935"/>
                    </a:lnTo>
                    <a:lnTo>
                      <a:pt x="47477" y="21935"/>
                    </a:lnTo>
                    <a:lnTo>
                      <a:pt x="48348" y="21333"/>
                    </a:lnTo>
                    <a:lnTo>
                      <a:pt x="58211" y="21333"/>
                    </a:lnTo>
                    <a:lnTo>
                      <a:pt x="58211" y="19870"/>
                    </a:lnTo>
                    <a:lnTo>
                      <a:pt x="56857" y="19268"/>
                    </a:lnTo>
                    <a:lnTo>
                      <a:pt x="56857" y="17892"/>
                    </a:lnTo>
                    <a:lnTo>
                      <a:pt x="59178" y="16860"/>
                    </a:lnTo>
                    <a:lnTo>
                      <a:pt x="59081" y="14709"/>
                    </a:lnTo>
                    <a:lnTo>
                      <a:pt x="57630" y="14709"/>
                    </a:lnTo>
                    <a:lnTo>
                      <a:pt x="57630" y="12301"/>
                    </a:lnTo>
                    <a:lnTo>
                      <a:pt x="59564" y="11010"/>
                    </a:lnTo>
                    <a:lnTo>
                      <a:pt x="59564" y="7741"/>
                    </a:lnTo>
                    <a:lnTo>
                      <a:pt x="61112" y="6451"/>
                    </a:lnTo>
                    <a:lnTo>
                      <a:pt x="61112" y="1376"/>
                    </a:lnTo>
                    <a:lnTo>
                      <a:pt x="80838" y="860"/>
                    </a:lnTo>
                    <a:lnTo>
                      <a:pt x="8325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62" name="Google Shape;2362;p91"/>
              <p:cNvSpPr/>
              <p:nvPr/>
            </p:nvSpPr>
            <p:spPr>
              <a:xfrm>
                <a:off x="6702425" y="3482976"/>
                <a:ext cx="720600" cy="1112700"/>
              </a:xfrm>
              <a:custGeom>
                <a:avLst/>
                <a:gdLst/>
                <a:ahLst/>
                <a:cxnLst/>
                <a:rect l="l" t="t" r="r" b="b"/>
                <a:pathLst>
                  <a:path w="120000" h="120000" extrusionOk="0">
                    <a:moveTo>
                      <a:pt x="14273" y="0"/>
                    </a:moveTo>
                    <a:lnTo>
                      <a:pt x="32775" y="0"/>
                    </a:lnTo>
                    <a:lnTo>
                      <a:pt x="41233" y="13352"/>
                    </a:lnTo>
                    <a:lnTo>
                      <a:pt x="49955" y="19857"/>
                    </a:lnTo>
                    <a:lnTo>
                      <a:pt x="62378" y="26362"/>
                    </a:lnTo>
                    <a:lnTo>
                      <a:pt x="53392" y="26362"/>
                    </a:lnTo>
                    <a:lnTo>
                      <a:pt x="70837" y="34579"/>
                    </a:lnTo>
                    <a:lnTo>
                      <a:pt x="70837" y="37831"/>
                    </a:lnTo>
                    <a:lnTo>
                      <a:pt x="74537" y="37831"/>
                    </a:lnTo>
                    <a:lnTo>
                      <a:pt x="74537" y="41597"/>
                    </a:lnTo>
                    <a:lnTo>
                      <a:pt x="88281" y="48787"/>
                    </a:lnTo>
                    <a:lnTo>
                      <a:pt x="82202" y="51526"/>
                    </a:lnTo>
                    <a:lnTo>
                      <a:pt x="84052" y="57004"/>
                    </a:lnTo>
                    <a:lnTo>
                      <a:pt x="88281" y="59743"/>
                    </a:lnTo>
                    <a:lnTo>
                      <a:pt x="98325" y="61455"/>
                    </a:lnTo>
                    <a:lnTo>
                      <a:pt x="98325" y="64194"/>
                    </a:lnTo>
                    <a:lnTo>
                      <a:pt x="93039" y="64194"/>
                    </a:lnTo>
                    <a:lnTo>
                      <a:pt x="85638" y="68644"/>
                    </a:lnTo>
                    <a:lnTo>
                      <a:pt x="91982" y="73437"/>
                    </a:lnTo>
                    <a:lnTo>
                      <a:pt x="95682" y="79600"/>
                    </a:lnTo>
                    <a:lnTo>
                      <a:pt x="93303" y="83366"/>
                    </a:lnTo>
                    <a:lnTo>
                      <a:pt x="102555" y="88844"/>
                    </a:lnTo>
                    <a:lnTo>
                      <a:pt x="114185" y="88844"/>
                    </a:lnTo>
                    <a:lnTo>
                      <a:pt x="98854" y="94493"/>
                    </a:lnTo>
                    <a:lnTo>
                      <a:pt x="97533" y="97574"/>
                    </a:lnTo>
                    <a:lnTo>
                      <a:pt x="101762" y="100827"/>
                    </a:lnTo>
                    <a:lnTo>
                      <a:pt x="105726" y="100827"/>
                    </a:lnTo>
                    <a:lnTo>
                      <a:pt x="105198" y="98088"/>
                    </a:lnTo>
                    <a:lnTo>
                      <a:pt x="103083" y="94493"/>
                    </a:lnTo>
                    <a:lnTo>
                      <a:pt x="107312" y="94493"/>
                    </a:lnTo>
                    <a:lnTo>
                      <a:pt x="114185" y="98088"/>
                    </a:lnTo>
                    <a:lnTo>
                      <a:pt x="120000" y="103052"/>
                    </a:lnTo>
                    <a:lnTo>
                      <a:pt x="119735" y="103052"/>
                    </a:lnTo>
                    <a:lnTo>
                      <a:pt x="113127" y="104764"/>
                    </a:lnTo>
                    <a:lnTo>
                      <a:pt x="59207" y="105791"/>
                    </a:lnTo>
                    <a:lnTo>
                      <a:pt x="27224" y="106476"/>
                    </a:lnTo>
                    <a:lnTo>
                      <a:pt x="27224" y="120000"/>
                    </a:lnTo>
                    <a:lnTo>
                      <a:pt x="0" y="104422"/>
                    </a:lnTo>
                    <a:lnTo>
                      <a:pt x="1585" y="92097"/>
                    </a:lnTo>
                    <a:lnTo>
                      <a:pt x="1585" y="81654"/>
                    </a:lnTo>
                    <a:lnTo>
                      <a:pt x="24581" y="81654"/>
                    </a:lnTo>
                    <a:lnTo>
                      <a:pt x="27224" y="54436"/>
                    </a:lnTo>
                    <a:lnTo>
                      <a:pt x="21938" y="51697"/>
                    </a:lnTo>
                    <a:lnTo>
                      <a:pt x="19823" y="11469"/>
                    </a:lnTo>
                    <a:lnTo>
                      <a:pt x="10044" y="11469"/>
                    </a:lnTo>
                    <a:lnTo>
                      <a:pt x="1427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63" name="Google Shape;2363;p91"/>
              <p:cNvSpPr/>
              <p:nvPr/>
            </p:nvSpPr>
            <p:spPr>
              <a:xfrm>
                <a:off x="6416675" y="3194050"/>
                <a:ext cx="482700" cy="1165200"/>
              </a:xfrm>
              <a:custGeom>
                <a:avLst/>
                <a:gdLst/>
                <a:ahLst/>
                <a:cxnLst/>
                <a:rect l="l" t="t" r="r" b="b"/>
                <a:pathLst>
                  <a:path w="120000" h="120000" extrusionOk="0">
                    <a:moveTo>
                      <a:pt x="21315" y="0"/>
                    </a:moveTo>
                    <a:lnTo>
                      <a:pt x="21315" y="4250"/>
                    </a:lnTo>
                    <a:lnTo>
                      <a:pt x="97105" y="4250"/>
                    </a:lnTo>
                    <a:lnTo>
                      <a:pt x="97105" y="8664"/>
                    </a:lnTo>
                    <a:lnTo>
                      <a:pt x="107763" y="15531"/>
                    </a:lnTo>
                    <a:lnTo>
                      <a:pt x="107763" y="19782"/>
                    </a:lnTo>
                    <a:lnTo>
                      <a:pt x="116052" y="24359"/>
                    </a:lnTo>
                    <a:lnTo>
                      <a:pt x="120000" y="29754"/>
                    </a:lnTo>
                    <a:lnTo>
                      <a:pt x="92368" y="29754"/>
                    </a:lnTo>
                    <a:lnTo>
                      <a:pt x="86052" y="40708"/>
                    </a:lnTo>
                    <a:lnTo>
                      <a:pt x="100657" y="40708"/>
                    </a:lnTo>
                    <a:lnTo>
                      <a:pt x="103815" y="79128"/>
                    </a:lnTo>
                    <a:lnTo>
                      <a:pt x="111710" y="81743"/>
                    </a:lnTo>
                    <a:lnTo>
                      <a:pt x="107763" y="107738"/>
                    </a:lnTo>
                    <a:lnTo>
                      <a:pt x="73421" y="107738"/>
                    </a:lnTo>
                    <a:lnTo>
                      <a:pt x="73421" y="117711"/>
                    </a:lnTo>
                    <a:lnTo>
                      <a:pt x="57631" y="117711"/>
                    </a:lnTo>
                    <a:lnTo>
                      <a:pt x="54473" y="120000"/>
                    </a:lnTo>
                    <a:lnTo>
                      <a:pt x="37500" y="120000"/>
                    </a:lnTo>
                    <a:lnTo>
                      <a:pt x="37500" y="111335"/>
                    </a:lnTo>
                    <a:lnTo>
                      <a:pt x="28026" y="112479"/>
                    </a:lnTo>
                    <a:lnTo>
                      <a:pt x="28026" y="94168"/>
                    </a:lnTo>
                    <a:lnTo>
                      <a:pt x="0" y="93188"/>
                    </a:lnTo>
                    <a:lnTo>
                      <a:pt x="0" y="55422"/>
                    </a:lnTo>
                    <a:lnTo>
                      <a:pt x="3947" y="53950"/>
                    </a:lnTo>
                    <a:lnTo>
                      <a:pt x="3947" y="51171"/>
                    </a:lnTo>
                    <a:lnTo>
                      <a:pt x="0" y="49700"/>
                    </a:lnTo>
                    <a:lnTo>
                      <a:pt x="0" y="39891"/>
                    </a:lnTo>
                    <a:lnTo>
                      <a:pt x="21710" y="39727"/>
                    </a:lnTo>
                    <a:lnTo>
                      <a:pt x="25657" y="30899"/>
                    </a:lnTo>
                    <a:lnTo>
                      <a:pt x="19342" y="26811"/>
                    </a:lnTo>
                    <a:lnTo>
                      <a:pt x="2131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64" name="Google Shape;2364;p91"/>
              <p:cNvSpPr/>
              <p:nvPr/>
            </p:nvSpPr>
            <p:spPr>
              <a:xfrm>
                <a:off x="6502400" y="3171825"/>
                <a:ext cx="34800" cy="22200"/>
              </a:xfrm>
              <a:custGeom>
                <a:avLst/>
                <a:gdLst/>
                <a:ahLst/>
                <a:cxnLst/>
                <a:rect l="l" t="t" r="r" b="b"/>
                <a:pathLst>
                  <a:path w="120000" h="120000" extrusionOk="0">
                    <a:moveTo>
                      <a:pt x="120000" y="0"/>
                    </a:moveTo>
                    <a:lnTo>
                      <a:pt x="120000" y="8571"/>
                    </a:lnTo>
                    <a:lnTo>
                      <a:pt x="0" y="119999"/>
                    </a:lnTo>
                    <a:lnTo>
                      <a:pt x="120000" y="0"/>
                    </a:lnTo>
                    <a:close/>
                  </a:path>
                </a:pathLst>
              </a:custGeom>
              <a:solidFill>
                <a:srgbClr val="A5A5A5"/>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65" name="Google Shape;2365;p91"/>
              <p:cNvSpPr/>
              <p:nvPr/>
            </p:nvSpPr>
            <p:spPr>
              <a:xfrm>
                <a:off x="6008687" y="2990850"/>
                <a:ext cx="528600" cy="615900"/>
              </a:xfrm>
              <a:custGeom>
                <a:avLst/>
                <a:gdLst/>
                <a:ahLst/>
                <a:cxnLst/>
                <a:rect l="l" t="t" r="r" b="b"/>
                <a:pathLst>
                  <a:path w="120000" h="120000" extrusionOk="0">
                    <a:moveTo>
                      <a:pt x="100540" y="0"/>
                    </a:moveTo>
                    <a:lnTo>
                      <a:pt x="112072" y="4639"/>
                    </a:lnTo>
                    <a:lnTo>
                      <a:pt x="112072" y="17628"/>
                    </a:lnTo>
                    <a:lnTo>
                      <a:pt x="120000" y="21340"/>
                    </a:lnTo>
                    <a:lnTo>
                      <a:pt x="120000" y="35257"/>
                    </a:lnTo>
                    <a:lnTo>
                      <a:pt x="112072" y="39587"/>
                    </a:lnTo>
                    <a:lnTo>
                      <a:pt x="110270" y="90309"/>
                    </a:lnTo>
                    <a:lnTo>
                      <a:pt x="116036" y="98041"/>
                    </a:lnTo>
                    <a:lnTo>
                      <a:pt x="112432" y="114742"/>
                    </a:lnTo>
                    <a:lnTo>
                      <a:pt x="92612" y="115051"/>
                    </a:lnTo>
                    <a:lnTo>
                      <a:pt x="49729" y="115670"/>
                    </a:lnTo>
                    <a:lnTo>
                      <a:pt x="45405" y="120000"/>
                    </a:lnTo>
                    <a:lnTo>
                      <a:pt x="20900" y="120000"/>
                    </a:lnTo>
                    <a:lnTo>
                      <a:pt x="20900" y="90309"/>
                    </a:lnTo>
                    <a:lnTo>
                      <a:pt x="0" y="69278"/>
                    </a:lnTo>
                    <a:lnTo>
                      <a:pt x="0" y="55360"/>
                    </a:lnTo>
                    <a:lnTo>
                      <a:pt x="21981" y="37422"/>
                    </a:lnTo>
                    <a:lnTo>
                      <a:pt x="54774" y="37422"/>
                    </a:lnTo>
                    <a:lnTo>
                      <a:pt x="70630" y="32783"/>
                    </a:lnTo>
                    <a:lnTo>
                      <a:pt x="70630" y="27525"/>
                    </a:lnTo>
                    <a:lnTo>
                      <a:pt x="10054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66" name="Google Shape;2366;p91"/>
              <p:cNvSpPr/>
              <p:nvPr/>
            </p:nvSpPr>
            <p:spPr>
              <a:xfrm>
                <a:off x="6432550" y="2754313"/>
                <a:ext cx="433500" cy="480900"/>
              </a:xfrm>
              <a:custGeom>
                <a:avLst/>
                <a:gdLst/>
                <a:ahLst/>
                <a:cxnLst/>
                <a:rect l="l" t="t" r="r" b="b"/>
                <a:pathLst>
                  <a:path w="120000" h="120000" extrusionOk="0">
                    <a:moveTo>
                      <a:pt x="0" y="0"/>
                    </a:moveTo>
                    <a:lnTo>
                      <a:pt x="79560" y="0"/>
                    </a:lnTo>
                    <a:lnTo>
                      <a:pt x="79560" y="17029"/>
                    </a:lnTo>
                    <a:lnTo>
                      <a:pt x="91868" y="24554"/>
                    </a:lnTo>
                    <a:lnTo>
                      <a:pt x="119999" y="24554"/>
                    </a:lnTo>
                    <a:lnTo>
                      <a:pt x="119999" y="33267"/>
                    </a:lnTo>
                    <a:lnTo>
                      <a:pt x="112967" y="38811"/>
                    </a:lnTo>
                    <a:lnTo>
                      <a:pt x="112967" y="47524"/>
                    </a:lnTo>
                    <a:lnTo>
                      <a:pt x="119999" y="54653"/>
                    </a:lnTo>
                    <a:lnTo>
                      <a:pt x="112967" y="60198"/>
                    </a:lnTo>
                    <a:lnTo>
                      <a:pt x="112967" y="83960"/>
                    </a:lnTo>
                    <a:lnTo>
                      <a:pt x="103736" y="83960"/>
                    </a:lnTo>
                    <a:lnTo>
                      <a:pt x="103736" y="62574"/>
                    </a:lnTo>
                    <a:lnTo>
                      <a:pt x="98901" y="57821"/>
                    </a:lnTo>
                    <a:lnTo>
                      <a:pt x="100219" y="35247"/>
                    </a:lnTo>
                    <a:lnTo>
                      <a:pt x="86593" y="35247"/>
                    </a:lnTo>
                    <a:lnTo>
                      <a:pt x="86593" y="57029"/>
                    </a:lnTo>
                    <a:lnTo>
                      <a:pt x="96703" y="64158"/>
                    </a:lnTo>
                    <a:lnTo>
                      <a:pt x="96703" y="71287"/>
                    </a:lnTo>
                    <a:lnTo>
                      <a:pt x="86593" y="71683"/>
                    </a:lnTo>
                    <a:lnTo>
                      <a:pt x="92307" y="83960"/>
                    </a:lnTo>
                    <a:lnTo>
                      <a:pt x="98461" y="99405"/>
                    </a:lnTo>
                    <a:lnTo>
                      <a:pt x="108131" y="120000"/>
                    </a:lnTo>
                    <a:lnTo>
                      <a:pt x="19340" y="120000"/>
                    </a:lnTo>
                    <a:lnTo>
                      <a:pt x="19340" y="109702"/>
                    </a:lnTo>
                    <a:lnTo>
                      <a:pt x="29010" y="104554"/>
                    </a:lnTo>
                    <a:lnTo>
                      <a:pt x="29010" y="86336"/>
                    </a:lnTo>
                    <a:lnTo>
                      <a:pt x="19340" y="81584"/>
                    </a:lnTo>
                    <a:lnTo>
                      <a:pt x="19340" y="64950"/>
                    </a:lnTo>
                    <a:lnTo>
                      <a:pt x="5274" y="59009"/>
                    </a:lnTo>
                    <a:lnTo>
                      <a:pt x="5274" y="22178"/>
                    </a:lnTo>
                    <a:lnTo>
                      <a:pt x="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67" name="Google Shape;2367;p91"/>
              <p:cNvSpPr/>
              <p:nvPr/>
            </p:nvSpPr>
            <p:spPr>
              <a:xfrm>
                <a:off x="6391275" y="2484438"/>
                <a:ext cx="354000" cy="270000"/>
              </a:xfrm>
              <a:custGeom>
                <a:avLst/>
                <a:gdLst/>
                <a:ahLst/>
                <a:cxnLst/>
                <a:rect l="l" t="t" r="r" b="b"/>
                <a:pathLst>
                  <a:path w="120000" h="120000" extrusionOk="0">
                    <a:moveTo>
                      <a:pt x="84484" y="0"/>
                    </a:moveTo>
                    <a:lnTo>
                      <a:pt x="93094" y="11294"/>
                    </a:lnTo>
                    <a:lnTo>
                      <a:pt x="119999" y="7058"/>
                    </a:lnTo>
                    <a:lnTo>
                      <a:pt x="119999" y="46588"/>
                    </a:lnTo>
                    <a:lnTo>
                      <a:pt x="111390" y="62117"/>
                    </a:lnTo>
                    <a:lnTo>
                      <a:pt x="111390" y="120000"/>
                    </a:lnTo>
                    <a:lnTo>
                      <a:pt x="13991" y="120000"/>
                    </a:lnTo>
                    <a:lnTo>
                      <a:pt x="0" y="88941"/>
                    </a:lnTo>
                    <a:lnTo>
                      <a:pt x="0" y="19764"/>
                    </a:lnTo>
                    <a:lnTo>
                      <a:pt x="10224" y="19764"/>
                    </a:lnTo>
                    <a:lnTo>
                      <a:pt x="17219" y="7058"/>
                    </a:lnTo>
                    <a:lnTo>
                      <a:pt x="29596" y="8470"/>
                    </a:lnTo>
                    <a:lnTo>
                      <a:pt x="29596" y="19764"/>
                    </a:lnTo>
                    <a:lnTo>
                      <a:pt x="43049" y="11294"/>
                    </a:lnTo>
                    <a:lnTo>
                      <a:pt x="55426" y="1411"/>
                    </a:lnTo>
                    <a:lnTo>
                      <a:pt x="84484"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68" name="Google Shape;2368;p91"/>
              <p:cNvSpPr/>
              <p:nvPr/>
            </p:nvSpPr>
            <p:spPr>
              <a:xfrm>
                <a:off x="6089650" y="2106613"/>
                <a:ext cx="898500" cy="422400"/>
              </a:xfrm>
              <a:custGeom>
                <a:avLst/>
                <a:gdLst/>
                <a:ahLst/>
                <a:cxnLst/>
                <a:rect l="l" t="t" r="r" b="b"/>
                <a:pathLst>
                  <a:path w="120000" h="120000" extrusionOk="0">
                    <a:moveTo>
                      <a:pt x="4240" y="0"/>
                    </a:moveTo>
                    <a:lnTo>
                      <a:pt x="29469" y="2255"/>
                    </a:lnTo>
                    <a:lnTo>
                      <a:pt x="29469" y="35187"/>
                    </a:lnTo>
                    <a:lnTo>
                      <a:pt x="51731" y="35187"/>
                    </a:lnTo>
                    <a:lnTo>
                      <a:pt x="51731" y="2255"/>
                    </a:lnTo>
                    <a:lnTo>
                      <a:pt x="65300" y="2255"/>
                    </a:lnTo>
                    <a:lnTo>
                      <a:pt x="65300" y="35187"/>
                    </a:lnTo>
                    <a:lnTo>
                      <a:pt x="65512" y="36090"/>
                    </a:lnTo>
                    <a:lnTo>
                      <a:pt x="66784" y="37443"/>
                    </a:lnTo>
                    <a:lnTo>
                      <a:pt x="68480" y="40601"/>
                    </a:lnTo>
                    <a:lnTo>
                      <a:pt x="70600" y="43308"/>
                    </a:lnTo>
                    <a:lnTo>
                      <a:pt x="72720" y="46917"/>
                    </a:lnTo>
                    <a:lnTo>
                      <a:pt x="74416" y="49624"/>
                    </a:lnTo>
                    <a:lnTo>
                      <a:pt x="76113" y="53233"/>
                    </a:lnTo>
                    <a:lnTo>
                      <a:pt x="76961" y="55037"/>
                    </a:lnTo>
                    <a:lnTo>
                      <a:pt x="77809" y="57744"/>
                    </a:lnTo>
                    <a:lnTo>
                      <a:pt x="79081" y="61353"/>
                    </a:lnTo>
                    <a:lnTo>
                      <a:pt x="80777" y="65864"/>
                    </a:lnTo>
                    <a:lnTo>
                      <a:pt x="82261" y="71278"/>
                    </a:lnTo>
                    <a:lnTo>
                      <a:pt x="83745" y="77142"/>
                    </a:lnTo>
                    <a:lnTo>
                      <a:pt x="85441" y="82105"/>
                    </a:lnTo>
                    <a:lnTo>
                      <a:pt x="86501" y="86616"/>
                    </a:lnTo>
                    <a:lnTo>
                      <a:pt x="87561" y="89323"/>
                    </a:lnTo>
                    <a:lnTo>
                      <a:pt x="87773" y="90225"/>
                    </a:lnTo>
                    <a:lnTo>
                      <a:pt x="92650" y="80751"/>
                    </a:lnTo>
                    <a:lnTo>
                      <a:pt x="90742" y="75789"/>
                    </a:lnTo>
                    <a:lnTo>
                      <a:pt x="92650" y="72180"/>
                    </a:lnTo>
                    <a:lnTo>
                      <a:pt x="107067" y="73082"/>
                    </a:lnTo>
                    <a:lnTo>
                      <a:pt x="107067" y="87518"/>
                    </a:lnTo>
                    <a:lnTo>
                      <a:pt x="117243" y="90225"/>
                    </a:lnTo>
                    <a:lnTo>
                      <a:pt x="120000" y="96541"/>
                    </a:lnTo>
                    <a:lnTo>
                      <a:pt x="113851" y="96541"/>
                    </a:lnTo>
                    <a:lnTo>
                      <a:pt x="114911" y="102406"/>
                    </a:lnTo>
                    <a:lnTo>
                      <a:pt x="96890" y="102406"/>
                    </a:lnTo>
                    <a:lnTo>
                      <a:pt x="94770" y="108270"/>
                    </a:lnTo>
                    <a:lnTo>
                      <a:pt x="87561" y="102406"/>
                    </a:lnTo>
                    <a:lnTo>
                      <a:pt x="87561" y="111879"/>
                    </a:lnTo>
                    <a:lnTo>
                      <a:pt x="76961" y="114586"/>
                    </a:lnTo>
                    <a:lnTo>
                      <a:pt x="73568" y="107368"/>
                    </a:lnTo>
                    <a:lnTo>
                      <a:pt x="62120" y="108270"/>
                    </a:lnTo>
                    <a:lnTo>
                      <a:pt x="57243" y="114586"/>
                    </a:lnTo>
                    <a:lnTo>
                      <a:pt x="51943" y="120000"/>
                    </a:lnTo>
                    <a:lnTo>
                      <a:pt x="51943" y="112781"/>
                    </a:lnTo>
                    <a:lnTo>
                      <a:pt x="47067" y="111879"/>
                    </a:lnTo>
                    <a:lnTo>
                      <a:pt x="44310" y="120000"/>
                    </a:lnTo>
                    <a:lnTo>
                      <a:pt x="40282" y="120000"/>
                    </a:lnTo>
                    <a:lnTo>
                      <a:pt x="34982" y="107368"/>
                    </a:lnTo>
                    <a:lnTo>
                      <a:pt x="31590" y="98345"/>
                    </a:lnTo>
                    <a:lnTo>
                      <a:pt x="31590" y="91127"/>
                    </a:lnTo>
                    <a:lnTo>
                      <a:pt x="31166" y="90225"/>
                    </a:lnTo>
                    <a:lnTo>
                      <a:pt x="29469" y="89323"/>
                    </a:lnTo>
                    <a:lnTo>
                      <a:pt x="28197" y="87067"/>
                    </a:lnTo>
                    <a:lnTo>
                      <a:pt x="27349" y="84812"/>
                    </a:lnTo>
                    <a:lnTo>
                      <a:pt x="27349" y="81654"/>
                    </a:lnTo>
                    <a:lnTo>
                      <a:pt x="27349" y="77593"/>
                    </a:lnTo>
                    <a:lnTo>
                      <a:pt x="27349" y="73082"/>
                    </a:lnTo>
                    <a:lnTo>
                      <a:pt x="27349" y="69924"/>
                    </a:lnTo>
                    <a:lnTo>
                      <a:pt x="27349" y="68571"/>
                    </a:lnTo>
                    <a:lnTo>
                      <a:pt x="19293" y="67669"/>
                    </a:lnTo>
                    <a:lnTo>
                      <a:pt x="11236" y="50526"/>
                    </a:lnTo>
                    <a:lnTo>
                      <a:pt x="6360" y="50526"/>
                    </a:lnTo>
                    <a:lnTo>
                      <a:pt x="0" y="35187"/>
                    </a:lnTo>
                    <a:lnTo>
                      <a:pt x="0" y="13533"/>
                    </a:lnTo>
                    <a:lnTo>
                      <a:pt x="3604" y="5413"/>
                    </a:lnTo>
                    <a:lnTo>
                      <a:pt x="4240"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69" name="Google Shape;2369;p91"/>
              <p:cNvSpPr/>
              <p:nvPr/>
            </p:nvSpPr>
            <p:spPr>
              <a:xfrm>
                <a:off x="5751512" y="1743075"/>
                <a:ext cx="914400" cy="487500"/>
              </a:xfrm>
              <a:custGeom>
                <a:avLst/>
                <a:gdLst/>
                <a:ahLst/>
                <a:cxnLst/>
                <a:rect l="l" t="t" r="r" b="b"/>
                <a:pathLst>
                  <a:path w="120000" h="120000" extrusionOk="0">
                    <a:moveTo>
                      <a:pt x="17083" y="0"/>
                    </a:moveTo>
                    <a:lnTo>
                      <a:pt x="94166" y="0"/>
                    </a:lnTo>
                    <a:lnTo>
                      <a:pt x="98541" y="16416"/>
                    </a:lnTo>
                    <a:lnTo>
                      <a:pt x="98541" y="43778"/>
                    </a:lnTo>
                    <a:lnTo>
                      <a:pt x="104166" y="56677"/>
                    </a:lnTo>
                    <a:lnTo>
                      <a:pt x="104166" y="70749"/>
                    </a:lnTo>
                    <a:lnTo>
                      <a:pt x="104791" y="71530"/>
                    </a:lnTo>
                    <a:lnTo>
                      <a:pt x="105416" y="73876"/>
                    </a:lnTo>
                    <a:lnTo>
                      <a:pt x="106666" y="76221"/>
                    </a:lnTo>
                    <a:lnTo>
                      <a:pt x="108333" y="78175"/>
                    </a:lnTo>
                    <a:lnTo>
                      <a:pt x="110000" y="78957"/>
                    </a:lnTo>
                    <a:lnTo>
                      <a:pt x="111041" y="78175"/>
                    </a:lnTo>
                    <a:lnTo>
                      <a:pt x="112083" y="77394"/>
                    </a:lnTo>
                    <a:lnTo>
                      <a:pt x="112708" y="77003"/>
                    </a:lnTo>
                    <a:lnTo>
                      <a:pt x="113125" y="75830"/>
                    </a:lnTo>
                    <a:lnTo>
                      <a:pt x="113750" y="75048"/>
                    </a:lnTo>
                    <a:lnTo>
                      <a:pt x="113750" y="74657"/>
                    </a:lnTo>
                    <a:lnTo>
                      <a:pt x="113958" y="73876"/>
                    </a:lnTo>
                    <a:lnTo>
                      <a:pt x="113958" y="73876"/>
                    </a:lnTo>
                    <a:lnTo>
                      <a:pt x="113958" y="73876"/>
                    </a:lnTo>
                    <a:lnTo>
                      <a:pt x="114166" y="74657"/>
                    </a:lnTo>
                    <a:lnTo>
                      <a:pt x="114375" y="75439"/>
                    </a:lnTo>
                    <a:lnTo>
                      <a:pt x="114791" y="76221"/>
                    </a:lnTo>
                    <a:lnTo>
                      <a:pt x="115000" y="77394"/>
                    </a:lnTo>
                    <a:lnTo>
                      <a:pt x="115208" y="77785"/>
                    </a:lnTo>
                    <a:lnTo>
                      <a:pt x="115833" y="78957"/>
                    </a:lnTo>
                    <a:lnTo>
                      <a:pt x="116041" y="79739"/>
                    </a:lnTo>
                    <a:lnTo>
                      <a:pt x="116250" y="79739"/>
                    </a:lnTo>
                    <a:lnTo>
                      <a:pt x="116458" y="79739"/>
                    </a:lnTo>
                    <a:lnTo>
                      <a:pt x="116666" y="79739"/>
                    </a:lnTo>
                    <a:lnTo>
                      <a:pt x="116666" y="78957"/>
                    </a:lnTo>
                    <a:lnTo>
                      <a:pt x="116666" y="69185"/>
                    </a:lnTo>
                    <a:lnTo>
                      <a:pt x="120000" y="70749"/>
                    </a:lnTo>
                    <a:lnTo>
                      <a:pt x="120000" y="79739"/>
                    </a:lnTo>
                    <a:lnTo>
                      <a:pt x="117500" y="83257"/>
                    </a:lnTo>
                    <a:lnTo>
                      <a:pt x="114791" y="83257"/>
                    </a:lnTo>
                    <a:lnTo>
                      <a:pt x="112708" y="91465"/>
                    </a:lnTo>
                    <a:lnTo>
                      <a:pt x="95208" y="91465"/>
                    </a:lnTo>
                    <a:lnTo>
                      <a:pt x="95208" y="119999"/>
                    </a:lnTo>
                    <a:lnTo>
                      <a:pt x="73333" y="119999"/>
                    </a:lnTo>
                    <a:lnTo>
                      <a:pt x="73333" y="91465"/>
                    </a:lnTo>
                    <a:lnTo>
                      <a:pt x="48541" y="89511"/>
                    </a:lnTo>
                    <a:lnTo>
                      <a:pt x="48541" y="81693"/>
                    </a:lnTo>
                    <a:lnTo>
                      <a:pt x="48541" y="80912"/>
                    </a:lnTo>
                    <a:lnTo>
                      <a:pt x="47916" y="78175"/>
                    </a:lnTo>
                    <a:lnTo>
                      <a:pt x="47500" y="75439"/>
                    </a:lnTo>
                    <a:lnTo>
                      <a:pt x="46666" y="73485"/>
                    </a:lnTo>
                    <a:lnTo>
                      <a:pt x="45208" y="72703"/>
                    </a:lnTo>
                    <a:lnTo>
                      <a:pt x="43333" y="71921"/>
                    </a:lnTo>
                    <a:lnTo>
                      <a:pt x="40833" y="71921"/>
                    </a:lnTo>
                    <a:lnTo>
                      <a:pt x="38541" y="71530"/>
                    </a:lnTo>
                    <a:lnTo>
                      <a:pt x="36250" y="71140"/>
                    </a:lnTo>
                    <a:lnTo>
                      <a:pt x="34375" y="71140"/>
                    </a:lnTo>
                    <a:lnTo>
                      <a:pt x="33750" y="70749"/>
                    </a:lnTo>
                    <a:lnTo>
                      <a:pt x="33750" y="58241"/>
                    </a:lnTo>
                    <a:lnTo>
                      <a:pt x="24583" y="44169"/>
                    </a:lnTo>
                    <a:lnTo>
                      <a:pt x="17916" y="44169"/>
                    </a:lnTo>
                    <a:lnTo>
                      <a:pt x="13125" y="35570"/>
                    </a:lnTo>
                    <a:lnTo>
                      <a:pt x="13125" y="26188"/>
                    </a:lnTo>
                    <a:lnTo>
                      <a:pt x="7708" y="18762"/>
                    </a:lnTo>
                    <a:lnTo>
                      <a:pt x="2291" y="17589"/>
                    </a:lnTo>
                    <a:lnTo>
                      <a:pt x="0" y="2736"/>
                    </a:lnTo>
                    <a:lnTo>
                      <a:pt x="13125" y="2736"/>
                    </a:lnTo>
                    <a:lnTo>
                      <a:pt x="17083"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70" name="Google Shape;2370;p91"/>
              <p:cNvSpPr/>
              <p:nvPr/>
            </p:nvSpPr>
            <p:spPr>
              <a:xfrm>
                <a:off x="5519737" y="1246187"/>
                <a:ext cx="982800" cy="507900"/>
              </a:xfrm>
              <a:custGeom>
                <a:avLst/>
                <a:gdLst/>
                <a:ahLst/>
                <a:cxnLst/>
                <a:rect l="l" t="t" r="r" b="b"/>
                <a:pathLst>
                  <a:path w="120000" h="120000" extrusionOk="0">
                    <a:moveTo>
                      <a:pt x="3101" y="0"/>
                    </a:moveTo>
                    <a:lnTo>
                      <a:pt x="40516" y="0"/>
                    </a:lnTo>
                    <a:lnTo>
                      <a:pt x="54281" y="4500"/>
                    </a:lnTo>
                    <a:lnTo>
                      <a:pt x="60484" y="21375"/>
                    </a:lnTo>
                    <a:lnTo>
                      <a:pt x="60484" y="31500"/>
                    </a:lnTo>
                    <a:lnTo>
                      <a:pt x="97318" y="31500"/>
                    </a:lnTo>
                    <a:lnTo>
                      <a:pt x="113990" y="64500"/>
                    </a:lnTo>
                    <a:lnTo>
                      <a:pt x="113990" y="72000"/>
                    </a:lnTo>
                    <a:lnTo>
                      <a:pt x="108949" y="72000"/>
                    </a:lnTo>
                    <a:lnTo>
                      <a:pt x="106429" y="61125"/>
                    </a:lnTo>
                    <a:lnTo>
                      <a:pt x="99644" y="57375"/>
                    </a:lnTo>
                    <a:lnTo>
                      <a:pt x="100226" y="72000"/>
                    </a:lnTo>
                    <a:lnTo>
                      <a:pt x="106429" y="86250"/>
                    </a:lnTo>
                    <a:lnTo>
                      <a:pt x="108949" y="86250"/>
                    </a:lnTo>
                    <a:lnTo>
                      <a:pt x="113990" y="77250"/>
                    </a:lnTo>
                    <a:lnTo>
                      <a:pt x="115928" y="86250"/>
                    </a:lnTo>
                    <a:lnTo>
                      <a:pt x="115928" y="96000"/>
                    </a:lnTo>
                    <a:lnTo>
                      <a:pt x="116316" y="98250"/>
                    </a:lnTo>
                    <a:lnTo>
                      <a:pt x="117092" y="101250"/>
                    </a:lnTo>
                    <a:lnTo>
                      <a:pt x="118061" y="103875"/>
                    </a:lnTo>
                    <a:lnTo>
                      <a:pt x="118836" y="106500"/>
                    </a:lnTo>
                    <a:lnTo>
                      <a:pt x="119418" y="109125"/>
                    </a:lnTo>
                    <a:lnTo>
                      <a:pt x="120000" y="109500"/>
                    </a:lnTo>
                    <a:lnTo>
                      <a:pt x="118061" y="117375"/>
                    </a:lnTo>
                    <a:lnTo>
                      <a:pt x="44200" y="117375"/>
                    </a:lnTo>
                    <a:lnTo>
                      <a:pt x="40516" y="120000"/>
                    </a:lnTo>
                    <a:lnTo>
                      <a:pt x="28303" y="120000"/>
                    </a:lnTo>
                    <a:lnTo>
                      <a:pt x="24232" y="117375"/>
                    </a:lnTo>
                    <a:lnTo>
                      <a:pt x="24426" y="117375"/>
                    </a:lnTo>
                    <a:lnTo>
                      <a:pt x="24232" y="116625"/>
                    </a:lnTo>
                    <a:lnTo>
                      <a:pt x="24038" y="116625"/>
                    </a:lnTo>
                    <a:lnTo>
                      <a:pt x="23457" y="116250"/>
                    </a:lnTo>
                    <a:lnTo>
                      <a:pt x="21906" y="114000"/>
                    </a:lnTo>
                    <a:lnTo>
                      <a:pt x="19579" y="110625"/>
                    </a:lnTo>
                    <a:lnTo>
                      <a:pt x="17447" y="107250"/>
                    </a:lnTo>
                    <a:lnTo>
                      <a:pt x="15315" y="102375"/>
                    </a:lnTo>
                    <a:lnTo>
                      <a:pt x="13376" y="98250"/>
                    </a:lnTo>
                    <a:lnTo>
                      <a:pt x="11825" y="94500"/>
                    </a:lnTo>
                    <a:lnTo>
                      <a:pt x="10274" y="92250"/>
                    </a:lnTo>
                    <a:lnTo>
                      <a:pt x="9693" y="91125"/>
                    </a:lnTo>
                    <a:lnTo>
                      <a:pt x="8917" y="89625"/>
                    </a:lnTo>
                    <a:lnTo>
                      <a:pt x="7948" y="87375"/>
                    </a:lnTo>
                    <a:lnTo>
                      <a:pt x="6785" y="84375"/>
                    </a:lnTo>
                    <a:lnTo>
                      <a:pt x="5234" y="81375"/>
                    </a:lnTo>
                    <a:lnTo>
                      <a:pt x="4071" y="78375"/>
                    </a:lnTo>
                    <a:lnTo>
                      <a:pt x="3489" y="76500"/>
                    </a:lnTo>
                    <a:lnTo>
                      <a:pt x="3101" y="75750"/>
                    </a:lnTo>
                    <a:lnTo>
                      <a:pt x="3101" y="67125"/>
                    </a:lnTo>
                    <a:lnTo>
                      <a:pt x="387" y="67125"/>
                    </a:lnTo>
                    <a:lnTo>
                      <a:pt x="0" y="46500"/>
                    </a:lnTo>
                    <a:lnTo>
                      <a:pt x="387" y="46125"/>
                    </a:lnTo>
                    <a:lnTo>
                      <a:pt x="1357" y="44250"/>
                    </a:lnTo>
                    <a:lnTo>
                      <a:pt x="2132" y="42000"/>
                    </a:lnTo>
                    <a:lnTo>
                      <a:pt x="3683" y="39375"/>
                    </a:lnTo>
                    <a:lnTo>
                      <a:pt x="4652" y="36000"/>
                    </a:lnTo>
                    <a:lnTo>
                      <a:pt x="5621" y="33375"/>
                    </a:lnTo>
                    <a:lnTo>
                      <a:pt x="5815" y="30000"/>
                    </a:lnTo>
                    <a:lnTo>
                      <a:pt x="5621" y="25875"/>
                    </a:lnTo>
                    <a:lnTo>
                      <a:pt x="5040" y="21750"/>
                    </a:lnTo>
                    <a:lnTo>
                      <a:pt x="4458" y="17625"/>
                    </a:lnTo>
                    <a:lnTo>
                      <a:pt x="3877" y="13875"/>
                    </a:lnTo>
                    <a:lnTo>
                      <a:pt x="3489" y="11625"/>
                    </a:lnTo>
                    <a:lnTo>
                      <a:pt x="3101" y="10500"/>
                    </a:lnTo>
                    <a:lnTo>
                      <a:pt x="3101"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71" name="Google Shape;2371;p91"/>
              <p:cNvSpPr/>
              <p:nvPr/>
            </p:nvSpPr>
            <p:spPr>
              <a:xfrm>
                <a:off x="5851525" y="1000125"/>
                <a:ext cx="651000" cy="379500"/>
              </a:xfrm>
              <a:custGeom>
                <a:avLst/>
                <a:gdLst/>
                <a:ahLst/>
                <a:cxnLst/>
                <a:rect l="l" t="t" r="r" b="b"/>
                <a:pathLst>
                  <a:path w="120000" h="120000" extrusionOk="0">
                    <a:moveTo>
                      <a:pt x="69365" y="0"/>
                    </a:moveTo>
                    <a:lnTo>
                      <a:pt x="69365" y="24100"/>
                    </a:lnTo>
                    <a:lnTo>
                      <a:pt x="85756" y="50711"/>
                    </a:lnTo>
                    <a:lnTo>
                      <a:pt x="86341" y="51213"/>
                    </a:lnTo>
                    <a:lnTo>
                      <a:pt x="88390" y="52719"/>
                    </a:lnTo>
                    <a:lnTo>
                      <a:pt x="90731" y="55230"/>
                    </a:lnTo>
                    <a:lnTo>
                      <a:pt x="93365" y="56736"/>
                    </a:lnTo>
                    <a:lnTo>
                      <a:pt x="95121" y="59246"/>
                    </a:lnTo>
                    <a:lnTo>
                      <a:pt x="96585" y="61255"/>
                    </a:lnTo>
                    <a:lnTo>
                      <a:pt x="97756" y="61757"/>
                    </a:lnTo>
                    <a:lnTo>
                      <a:pt x="99804" y="62259"/>
                    </a:lnTo>
                    <a:lnTo>
                      <a:pt x="101560" y="61757"/>
                    </a:lnTo>
                    <a:lnTo>
                      <a:pt x="103317" y="61255"/>
                    </a:lnTo>
                    <a:lnTo>
                      <a:pt x="104195" y="61255"/>
                    </a:lnTo>
                    <a:lnTo>
                      <a:pt x="104195" y="67280"/>
                    </a:lnTo>
                    <a:lnTo>
                      <a:pt x="113853" y="67280"/>
                    </a:lnTo>
                    <a:lnTo>
                      <a:pt x="117365" y="53221"/>
                    </a:lnTo>
                    <a:lnTo>
                      <a:pt x="120000" y="67280"/>
                    </a:lnTo>
                    <a:lnTo>
                      <a:pt x="119121" y="67782"/>
                    </a:lnTo>
                    <a:lnTo>
                      <a:pt x="118243" y="70292"/>
                    </a:lnTo>
                    <a:lnTo>
                      <a:pt x="117073" y="72803"/>
                    </a:lnTo>
                    <a:lnTo>
                      <a:pt x="115902" y="76820"/>
                    </a:lnTo>
                    <a:lnTo>
                      <a:pt x="115609" y="80836"/>
                    </a:lnTo>
                    <a:lnTo>
                      <a:pt x="115317" y="84853"/>
                    </a:lnTo>
                    <a:lnTo>
                      <a:pt x="114146" y="88368"/>
                    </a:lnTo>
                    <a:lnTo>
                      <a:pt x="112097" y="91882"/>
                    </a:lnTo>
                    <a:lnTo>
                      <a:pt x="110341" y="95397"/>
                    </a:lnTo>
                    <a:lnTo>
                      <a:pt x="108878" y="96903"/>
                    </a:lnTo>
                    <a:lnTo>
                      <a:pt x="108000" y="98410"/>
                    </a:lnTo>
                    <a:lnTo>
                      <a:pt x="98341" y="103430"/>
                    </a:lnTo>
                    <a:lnTo>
                      <a:pt x="91902" y="91882"/>
                    </a:lnTo>
                    <a:lnTo>
                      <a:pt x="95707" y="85857"/>
                    </a:lnTo>
                    <a:lnTo>
                      <a:pt x="105073" y="88870"/>
                    </a:lnTo>
                    <a:lnTo>
                      <a:pt x="108878" y="82845"/>
                    </a:lnTo>
                    <a:lnTo>
                      <a:pt x="102439" y="77322"/>
                    </a:lnTo>
                    <a:lnTo>
                      <a:pt x="101268" y="76820"/>
                    </a:lnTo>
                    <a:lnTo>
                      <a:pt x="98634" y="75815"/>
                    </a:lnTo>
                    <a:lnTo>
                      <a:pt x="95707" y="75815"/>
                    </a:lnTo>
                    <a:lnTo>
                      <a:pt x="92487" y="76820"/>
                    </a:lnTo>
                    <a:lnTo>
                      <a:pt x="90439" y="79330"/>
                    </a:lnTo>
                    <a:lnTo>
                      <a:pt x="89268" y="82845"/>
                    </a:lnTo>
                    <a:lnTo>
                      <a:pt x="88390" y="87866"/>
                    </a:lnTo>
                    <a:lnTo>
                      <a:pt x="87512" y="92887"/>
                    </a:lnTo>
                    <a:lnTo>
                      <a:pt x="86341" y="98410"/>
                    </a:lnTo>
                    <a:lnTo>
                      <a:pt x="86048" y="101422"/>
                    </a:lnTo>
                    <a:lnTo>
                      <a:pt x="85756" y="103430"/>
                    </a:lnTo>
                    <a:lnTo>
                      <a:pt x="85756" y="120000"/>
                    </a:lnTo>
                    <a:lnTo>
                      <a:pt x="30146" y="120000"/>
                    </a:lnTo>
                    <a:lnTo>
                      <a:pt x="30146" y="106443"/>
                    </a:lnTo>
                    <a:lnTo>
                      <a:pt x="20780" y="83849"/>
                    </a:lnTo>
                    <a:lnTo>
                      <a:pt x="0" y="77824"/>
                    </a:lnTo>
                    <a:lnTo>
                      <a:pt x="0" y="5020"/>
                    </a:lnTo>
                    <a:lnTo>
                      <a:pt x="62048" y="5020"/>
                    </a:lnTo>
                    <a:lnTo>
                      <a:pt x="69365"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72" name="Google Shape;2372;p91"/>
              <p:cNvSpPr/>
              <p:nvPr/>
            </p:nvSpPr>
            <p:spPr>
              <a:xfrm>
                <a:off x="5321300" y="207962"/>
                <a:ext cx="944700" cy="807900"/>
              </a:xfrm>
              <a:custGeom>
                <a:avLst/>
                <a:gdLst/>
                <a:ahLst/>
                <a:cxnLst/>
                <a:rect l="l" t="t" r="r" b="b"/>
                <a:pathLst>
                  <a:path w="120000" h="120000" extrusionOk="0">
                    <a:moveTo>
                      <a:pt x="63126" y="0"/>
                    </a:moveTo>
                    <a:lnTo>
                      <a:pt x="82487" y="0"/>
                    </a:lnTo>
                    <a:lnTo>
                      <a:pt x="86924" y="7544"/>
                    </a:lnTo>
                    <a:lnTo>
                      <a:pt x="86924" y="14381"/>
                    </a:lnTo>
                    <a:lnTo>
                      <a:pt x="87126" y="14381"/>
                    </a:lnTo>
                    <a:lnTo>
                      <a:pt x="87327" y="14381"/>
                    </a:lnTo>
                    <a:lnTo>
                      <a:pt x="87932" y="14616"/>
                    </a:lnTo>
                    <a:lnTo>
                      <a:pt x="88739" y="15088"/>
                    </a:lnTo>
                    <a:lnTo>
                      <a:pt x="89142" y="15795"/>
                    </a:lnTo>
                    <a:lnTo>
                      <a:pt x="89747" y="16738"/>
                    </a:lnTo>
                    <a:lnTo>
                      <a:pt x="89949" y="17445"/>
                    </a:lnTo>
                    <a:lnTo>
                      <a:pt x="90151" y="19332"/>
                    </a:lnTo>
                    <a:lnTo>
                      <a:pt x="90957" y="21218"/>
                    </a:lnTo>
                    <a:lnTo>
                      <a:pt x="91966" y="23339"/>
                    </a:lnTo>
                    <a:lnTo>
                      <a:pt x="92571" y="24990"/>
                    </a:lnTo>
                    <a:lnTo>
                      <a:pt x="93176" y="26404"/>
                    </a:lnTo>
                    <a:lnTo>
                      <a:pt x="93378" y="27111"/>
                    </a:lnTo>
                    <a:lnTo>
                      <a:pt x="93378" y="31827"/>
                    </a:lnTo>
                    <a:lnTo>
                      <a:pt x="100436" y="37249"/>
                    </a:lnTo>
                    <a:lnTo>
                      <a:pt x="100436" y="42200"/>
                    </a:lnTo>
                    <a:lnTo>
                      <a:pt x="104873" y="42200"/>
                    </a:lnTo>
                    <a:lnTo>
                      <a:pt x="104873" y="46915"/>
                    </a:lnTo>
                    <a:lnTo>
                      <a:pt x="100436" y="46915"/>
                    </a:lnTo>
                    <a:lnTo>
                      <a:pt x="100840" y="54459"/>
                    </a:lnTo>
                    <a:lnTo>
                      <a:pt x="101042" y="54695"/>
                    </a:lnTo>
                    <a:lnTo>
                      <a:pt x="101647" y="55874"/>
                    </a:lnTo>
                    <a:lnTo>
                      <a:pt x="102050" y="57288"/>
                    </a:lnTo>
                    <a:lnTo>
                      <a:pt x="102655" y="58939"/>
                    </a:lnTo>
                    <a:lnTo>
                      <a:pt x="102857" y="60353"/>
                    </a:lnTo>
                    <a:lnTo>
                      <a:pt x="102655" y="62239"/>
                    </a:lnTo>
                    <a:lnTo>
                      <a:pt x="102857" y="63889"/>
                    </a:lnTo>
                    <a:lnTo>
                      <a:pt x="103058" y="65068"/>
                    </a:lnTo>
                    <a:lnTo>
                      <a:pt x="103058" y="65304"/>
                    </a:lnTo>
                    <a:lnTo>
                      <a:pt x="104873" y="61060"/>
                    </a:lnTo>
                    <a:lnTo>
                      <a:pt x="104873" y="89115"/>
                    </a:lnTo>
                    <a:lnTo>
                      <a:pt x="108705" y="89115"/>
                    </a:lnTo>
                    <a:lnTo>
                      <a:pt x="111932" y="92180"/>
                    </a:lnTo>
                    <a:lnTo>
                      <a:pt x="117176" y="92180"/>
                    </a:lnTo>
                    <a:lnTo>
                      <a:pt x="112739" y="98310"/>
                    </a:lnTo>
                    <a:lnTo>
                      <a:pt x="113344" y="101375"/>
                    </a:lnTo>
                    <a:lnTo>
                      <a:pt x="110722" y="101375"/>
                    </a:lnTo>
                    <a:lnTo>
                      <a:pt x="111932" y="107976"/>
                    </a:lnTo>
                    <a:lnTo>
                      <a:pt x="120000" y="117642"/>
                    </a:lnTo>
                    <a:lnTo>
                      <a:pt x="115159" y="117642"/>
                    </a:lnTo>
                    <a:lnTo>
                      <a:pt x="110117" y="120000"/>
                    </a:lnTo>
                    <a:lnTo>
                      <a:pt x="67361" y="120000"/>
                    </a:lnTo>
                    <a:lnTo>
                      <a:pt x="67361" y="82750"/>
                    </a:lnTo>
                    <a:lnTo>
                      <a:pt x="40739" y="82750"/>
                    </a:lnTo>
                    <a:lnTo>
                      <a:pt x="40537" y="83693"/>
                    </a:lnTo>
                    <a:lnTo>
                      <a:pt x="40537" y="86051"/>
                    </a:lnTo>
                    <a:lnTo>
                      <a:pt x="40537" y="89115"/>
                    </a:lnTo>
                    <a:lnTo>
                      <a:pt x="40537" y="92652"/>
                    </a:lnTo>
                    <a:lnTo>
                      <a:pt x="40537" y="95952"/>
                    </a:lnTo>
                    <a:lnTo>
                      <a:pt x="40537" y="98546"/>
                    </a:lnTo>
                    <a:lnTo>
                      <a:pt x="40739" y="99724"/>
                    </a:lnTo>
                    <a:lnTo>
                      <a:pt x="39731" y="99960"/>
                    </a:lnTo>
                    <a:lnTo>
                      <a:pt x="37512" y="99960"/>
                    </a:lnTo>
                    <a:lnTo>
                      <a:pt x="34084" y="99960"/>
                    </a:lnTo>
                    <a:lnTo>
                      <a:pt x="29848" y="99960"/>
                    </a:lnTo>
                    <a:lnTo>
                      <a:pt x="25210" y="99960"/>
                    </a:lnTo>
                    <a:lnTo>
                      <a:pt x="20571" y="99960"/>
                    </a:lnTo>
                    <a:lnTo>
                      <a:pt x="16134" y="99724"/>
                    </a:lnTo>
                    <a:lnTo>
                      <a:pt x="12705" y="99724"/>
                    </a:lnTo>
                    <a:lnTo>
                      <a:pt x="9882" y="99724"/>
                    </a:lnTo>
                    <a:lnTo>
                      <a:pt x="8672" y="99724"/>
                    </a:lnTo>
                    <a:lnTo>
                      <a:pt x="8067" y="99017"/>
                    </a:lnTo>
                    <a:lnTo>
                      <a:pt x="7058" y="97367"/>
                    </a:lnTo>
                    <a:lnTo>
                      <a:pt x="6453" y="95009"/>
                    </a:lnTo>
                    <a:lnTo>
                      <a:pt x="5445" y="92652"/>
                    </a:lnTo>
                    <a:lnTo>
                      <a:pt x="4638" y="90766"/>
                    </a:lnTo>
                    <a:lnTo>
                      <a:pt x="4235" y="88880"/>
                    </a:lnTo>
                    <a:lnTo>
                      <a:pt x="3831" y="88408"/>
                    </a:lnTo>
                    <a:lnTo>
                      <a:pt x="3831" y="79921"/>
                    </a:lnTo>
                    <a:lnTo>
                      <a:pt x="0" y="77092"/>
                    </a:lnTo>
                    <a:lnTo>
                      <a:pt x="0" y="65304"/>
                    </a:lnTo>
                    <a:lnTo>
                      <a:pt x="4638" y="62475"/>
                    </a:lnTo>
                    <a:lnTo>
                      <a:pt x="4638" y="7544"/>
                    </a:lnTo>
                    <a:lnTo>
                      <a:pt x="70789" y="7544"/>
                    </a:lnTo>
                    <a:lnTo>
                      <a:pt x="63529" y="4479"/>
                    </a:lnTo>
                    <a:lnTo>
                      <a:pt x="63126"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sp>
            <p:nvSpPr>
              <p:cNvPr id="2373" name="Google Shape;2373;p91"/>
              <p:cNvSpPr/>
              <p:nvPr/>
            </p:nvSpPr>
            <p:spPr>
              <a:xfrm>
                <a:off x="4770437" y="647700"/>
                <a:ext cx="1081200" cy="614400"/>
              </a:xfrm>
              <a:custGeom>
                <a:avLst/>
                <a:gdLst/>
                <a:ahLst/>
                <a:cxnLst/>
                <a:rect l="l" t="t" r="r" b="b"/>
                <a:pathLst>
                  <a:path w="120000" h="120000" extrusionOk="0">
                    <a:moveTo>
                      <a:pt x="39118" y="0"/>
                    </a:moveTo>
                    <a:lnTo>
                      <a:pt x="61145" y="0"/>
                    </a:lnTo>
                    <a:lnTo>
                      <a:pt x="61145" y="15503"/>
                    </a:lnTo>
                    <a:lnTo>
                      <a:pt x="64493" y="19224"/>
                    </a:lnTo>
                    <a:lnTo>
                      <a:pt x="64493" y="30387"/>
                    </a:lnTo>
                    <a:lnTo>
                      <a:pt x="64845" y="31007"/>
                    </a:lnTo>
                    <a:lnTo>
                      <a:pt x="65198" y="33488"/>
                    </a:lnTo>
                    <a:lnTo>
                      <a:pt x="65903" y="35968"/>
                    </a:lnTo>
                    <a:lnTo>
                      <a:pt x="66784" y="39069"/>
                    </a:lnTo>
                    <a:lnTo>
                      <a:pt x="67312" y="42170"/>
                    </a:lnTo>
                    <a:lnTo>
                      <a:pt x="68193" y="44341"/>
                    </a:lnTo>
                    <a:lnTo>
                      <a:pt x="68722" y="45271"/>
                    </a:lnTo>
                    <a:lnTo>
                      <a:pt x="69779" y="45271"/>
                    </a:lnTo>
                    <a:lnTo>
                      <a:pt x="72246" y="45271"/>
                    </a:lnTo>
                    <a:lnTo>
                      <a:pt x="75242" y="45271"/>
                    </a:lnTo>
                    <a:lnTo>
                      <a:pt x="79118" y="45581"/>
                    </a:lnTo>
                    <a:lnTo>
                      <a:pt x="83171" y="45581"/>
                    </a:lnTo>
                    <a:lnTo>
                      <a:pt x="87224" y="45581"/>
                    </a:lnTo>
                    <a:lnTo>
                      <a:pt x="90925" y="45581"/>
                    </a:lnTo>
                    <a:lnTo>
                      <a:pt x="93920" y="45581"/>
                    </a:lnTo>
                    <a:lnTo>
                      <a:pt x="95859" y="45581"/>
                    </a:lnTo>
                    <a:lnTo>
                      <a:pt x="96740" y="45271"/>
                    </a:lnTo>
                    <a:lnTo>
                      <a:pt x="96563" y="43720"/>
                    </a:lnTo>
                    <a:lnTo>
                      <a:pt x="96563" y="40310"/>
                    </a:lnTo>
                    <a:lnTo>
                      <a:pt x="96563" y="35968"/>
                    </a:lnTo>
                    <a:lnTo>
                      <a:pt x="96563" y="31317"/>
                    </a:lnTo>
                    <a:lnTo>
                      <a:pt x="96563" y="27286"/>
                    </a:lnTo>
                    <a:lnTo>
                      <a:pt x="96563" y="24186"/>
                    </a:lnTo>
                    <a:lnTo>
                      <a:pt x="96740" y="22945"/>
                    </a:lnTo>
                    <a:lnTo>
                      <a:pt x="120000" y="22945"/>
                    </a:lnTo>
                    <a:lnTo>
                      <a:pt x="120000" y="116899"/>
                    </a:lnTo>
                    <a:lnTo>
                      <a:pt x="85991" y="116899"/>
                    </a:lnTo>
                    <a:lnTo>
                      <a:pt x="56387" y="115658"/>
                    </a:lnTo>
                    <a:lnTo>
                      <a:pt x="53920" y="120000"/>
                    </a:lnTo>
                    <a:lnTo>
                      <a:pt x="30837" y="120000"/>
                    </a:lnTo>
                    <a:lnTo>
                      <a:pt x="14977" y="95813"/>
                    </a:lnTo>
                    <a:lnTo>
                      <a:pt x="2466" y="95813"/>
                    </a:lnTo>
                    <a:lnTo>
                      <a:pt x="0" y="73178"/>
                    </a:lnTo>
                    <a:lnTo>
                      <a:pt x="2819" y="66976"/>
                    </a:lnTo>
                    <a:lnTo>
                      <a:pt x="2643" y="65736"/>
                    </a:lnTo>
                    <a:lnTo>
                      <a:pt x="2643" y="63565"/>
                    </a:lnTo>
                    <a:lnTo>
                      <a:pt x="2466" y="60465"/>
                    </a:lnTo>
                    <a:lnTo>
                      <a:pt x="2290" y="56744"/>
                    </a:lnTo>
                    <a:lnTo>
                      <a:pt x="2290" y="53333"/>
                    </a:lnTo>
                    <a:lnTo>
                      <a:pt x="2290" y="50542"/>
                    </a:lnTo>
                    <a:lnTo>
                      <a:pt x="2466" y="48682"/>
                    </a:lnTo>
                    <a:lnTo>
                      <a:pt x="2819" y="48372"/>
                    </a:lnTo>
                    <a:lnTo>
                      <a:pt x="3700" y="48682"/>
                    </a:lnTo>
                    <a:lnTo>
                      <a:pt x="5638" y="48682"/>
                    </a:lnTo>
                    <a:lnTo>
                      <a:pt x="8281" y="48372"/>
                    </a:lnTo>
                    <a:lnTo>
                      <a:pt x="10925" y="47751"/>
                    </a:lnTo>
                    <a:lnTo>
                      <a:pt x="13568" y="47131"/>
                    </a:lnTo>
                    <a:lnTo>
                      <a:pt x="15682" y="46201"/>
                    </a:lnTo>
                    <a:lnTo>
                      <a:pt x="17444" y="45891"/>
                    </a:lnTo>
                    <a:lnTo>
                      <a:pt x="17797" y="45581"/>
                    </a:lnTo>
                    <a:lnTo>
                      <a:pt x="18325" y="30697"/>
                    </a:lnTo>
                    <a:lnTo>
                      <a:pt x="27665" y="29147"/>
                    </a:lnTo>
                    <a:lnTo>
                      <a:pt x="27665" y="19534"/>
                    </a:lnTo>
                    <a:lnTo>
                      <a:pt x="39118"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cxnSp>
            <p:nvCxnSpPr>
              <p:cNvPr id="2374" name="Google Shape;2374;p91"/>
              <p:cNvCxnSpPr/>
              <p:nvPr/>
            </p:nvCxnSpPr>
            <p:spPr>
              <a:xfrm>
                <a:off x="5719762" y="1743075"/>
                <a:ext cx="0" cy="0"/>
              </a:xfrm>
              <a:prstGeom prst="straightConnector1">
                <a:avLst/>
              </a:prstGeom>
              <a:solidFill>
                <a:srgbClr val="A5A5A5"/>
              </a:solidFill>
              <a:ln w="9525" cap="flat" cmpd="sng">
                <a:solidFill>
                  <a:srgbClr val="FFFFFF"/>
                </a:solidFill>
                <a:prstDash val="solid"/>
                <a:round/>
                <a:headEnd type="none" w="sm" len="sm"/>
                <a:tailEnd type="none" w="sm" len="sm"/>
              </a:ln>
            </p:spPr>
          </p:cxnSp>
          <p:sp>
            <p:nvSpPr>
              <p:cNvPr id="2375" name="Google Shape;2375;p91"/>
              <p:cNvSpPr/>
              <p:nvPr/>
            </p:nvSpPr>
            <p:spPr>
              <a:xfrm>
                <a:off x="1987550" y="258762"/>
                <a:ext cx="3732300" cy="1484400"/>
              </a:xfrm>
              <a:custGeom>
                <a:avLst/>
                <a:gdLst/>
                <a:ahLst/>
                <a:cxnLst/>
                <a:rect l="l" t="t" r="r" b="b"/>
                <a:pathLst>
                  <a:path w="120000" h="120000" extrusionOk="0">
                    <a:moveTo>
                      <a:pt x="46652" y="61219"/>
                    </a:moveTo>
                    <a:lnTo>
                      <a:pt x="48132" y="63401"/>
                    </a:lnTo>
                    <a:lnTo>
                      <a:pt x="48490" y="66224"/>
                    </a:lnTo>
                    <a:lnTo>
                      <a:pt x="48285" y="68791"/>
                    </a:lnTo>
                    <a:lnTo>
                      <a:pt x="45835" y="68791"/>
                    </a:lnTo>
                    <a:lnTo>
                      <a:pt x="45172" y="65839"/>
                    </a:lnTo>
                    <a:lnTo>
                      <a:pt x="43692" y="65839"/>
                    </a:lnTo>
                    <a:lnTo>
                      <a:pt x="43692" y="73155"/>
                    </a:lnTo>
                    <a:lnTo>
                      <a:pt x="48132" y="73155"/>
                    </a:lnTo>
                    <a:lnTo>
                      <a:pt x="48643" y="88556"/>
                    </a:lnTo>
                    <a:lnTo>
                      <a:pt x="50888" y="88556"/>
                    </a:lnTo>
                    <a:lnTo>
                      <a:pt x="50888" y="91379"/>
                    </a:lnTo>
                    <a:lnTo>
                      <a:pt x="51450" y="93304"/>
                    </a:lnTo>
                    <a:lnTo>
                      <a:pt x="57626" y="93304"/>
                    </a:lnTo>
                    <a:lnTo>
                      <a:pt x="58239" y="91379"/>
                    </a:lnTo>
                    <a:lnTo>
                      <a:pt x="62322" y="93304"/>
                    </a:lnTo>
                    <a:lnTo>
                      <a:pt x="62220" y="92919"/>
                    </a:lnTo>
                    <a:lnTo>
                      <a:pt x="62067" y="92534"/>
                    </a:lnTo>
                    <a:lnTo>
                      <a:pt x="61965" y="91893"/>
                    </a:lnTo>
                    <a:lnTo>
                      <a:pt x="62016" y="90994"/>
                    </a:lnTo>
                    <a:lnTo>
                      <a:pt x="62322" y="90481"/>
                    </a:lnTo>
                    <a:lnTo>
                      <a:pt x="62781" y="89582"/>
                    </a:lnTo>
                    <a:lnTo>
                      <a:pt x="63343" y="88812"/>
                    </a:lnTo>
                    <a:lnTo>
                      <a:pt x="63904" y="87786"/>
                    </a:lnTo>
                    <a:lnTo>
                      <a:pt x="64415" y="86631"/>
                    </a:lnTo>
                    <a:lnTo>
                      <a:pt x="64772" y="85732"/>
                    </a:lnTo>
                    <a:lnTo>
                      <a:pt x="64976" y="85090"/>
                    </a:lnTo>
                    <a:lnTo>
                      <a:pt x="65078" y="84577"/>
                    </a:lnTo>
                    <a:lnTo>
                      <a:pt x="65435" y="84577"/>
                    </a:lnTo>
                    <a:lnTo>
                      <a:pt x="65844" y="84577"/>
                    </a:lnTo>
                    <a:lnTo>
                      <a:pt x="66405" y="84577"/>
                    </a:lnTo>
                    <a:lnTo>
                      <a:pt x="67120" y="84320"/>
                    </a:lnTo>
                    <a:lnTo>
                      <a:pt x="67783" y="83679"/>
                    </a:lnTo>
                    <a:lnTo>
                      <a:pt x="68345" y="83165"/>
                    </a:lnTo>
                    <a:lnTo>
                      <a:pt x="68804" y="82524"/>
                    </a:lnTo>
                    <a:lnTo>
                      <a:pt x="69059" y="82010"/>
                    </a:lnTo>
                    <a:lnTo>
                      <a:pt x="69111" y="81882"/>
                    </a:lnTo>
                    <a:lnTo>
                      <a:pt x="70744" y="82267"/>
                    </a:lnTo>
                    <a:lnTo>
                      <a:pt x="71407" y="79572"/>
                    </a:lnTo>
                    <a:lnTo>
                      <a:pt x="71407" y="71486"/>
                    </a:lnTo>
                    <a:lnTo>
                      <a:pt x="70693" y="69433"/>
                    </a:lnTo>
                    <a:lnTo>
                      <a:pt x="69774" y="71486"/>
                    </a:lnTo>
                    <a:lnTo>
                      <a:pt x="62832" y="71101"/>
                    </a:lnTo>
                    <a:lnTo>
                      <a:pt x="62220" y="69048"/>
                    </a:lnTo>
                    <a:lnTo>
                      <a:pt x="62016" y="62502"/>
                    </a:lnTo>
                    <a:lnTo>
                      <a:pt x="59413" y="62502"/>
                    </a:lnTo>
                    <a:lnTo>
                      <a:pt x="58953" y="61219"/>
                    </a:lnTo>
                    <a:lnTo>
                      <a:pt x="57524" y="61219"/>
                    </a:lnTo>
                    <a:lnTo>
                      <a:pt x="57524" y="70203"/>
                    </a:lnTo>
                    <a:lnTo>
                      <a:pt x="56605" y="69561"/>
                    </a:lnTo>
                    <a:lnTo>
                      <a:pt x="56299" y="66224"/>
                    </a:lnTo>
                    <a:lnTo>
                      <a:pt x="56299" y="62502"/>
                    </a:lnTo>
                    <a:lnTo>
                      <a:pt x="54206" y="61219"/>
                    </a:lnTo>
                    <a:lnTo>
                      <a:pt x="53543" y="64556"/>
                    </a:lnTo>
                    <a:lnTo>
                      <a:pt x="53543" y="64556"/>
                    </a:lnTo>
                    <a:lnTo>
                      <a:pt x="53543" y="64812"/>
                    </a:lnTo>
                    <a:lnTo>
                      <a:pt x="53543" y="64941"/>
                    </a:lnTo>
                    <a:lnTo>
                      <a:pt x="53441" y="65326"/>
                    </a:lnTo>
                    <a:lnTo>
                      <a:pt x="53390" y="65839"/>
                    </a:lnTo>
                    <a:lnTo>
                      <a:pt x="53339" y="65967"/>
                    </a:lnTo>
                    <a:lnTo>
                      <a:pt x="53287" y="66224"/>
                    </a:lnTo>
                    <a:lnTo>
                      <a:pt x="53083" y="66224"/>
                    </a:lnTo>
                    <a:lnTo>
                      <a:pt x="52318" y="66224"/>
                    </a:lnTo>
                    <a:lnTo>
                      <a:pt x="52011" y="66224"/>
                    </a:lnTo>
                    <a:lnTo>
                      <a:pt x="51909" y="66224"/>
                    </a:lnTo>
                    <a:lnTo>
                      <a:pt x="51399" y="64171"/>
                    </a:lnTo>
                    <a:lnTo>
                      <a:pt x="50582" y="64941"/>
                    </a:lnTo>
                    <a:lnTo>
                      <a:pt x="48796" y="61219"/>
                    </a:lnTo>
                    <a:lnTo>
                      <a:pt x="46652" y="61219"/>
                    </a:lnTo>
                    <a:close/>
                    <a:moveTo>
                      <a:pt x="57779" y="0"/>
                    </a:moveTo>
                    <a:lnTo>
                      <a:pt x="62220" y="0"/>
                    </a:lnTo>
                    <a:lnTo>
                      <a:pt x="63037" y="3208"/>
                    </a:lnTo>
                    <a:lnTo>
                      <a:pt x="63037" y="7443"/>
                    </a:lnTo>
                    <a:lnTo>
                      <a:pt x="62322" y="25026"/>
                    </a:lnTo>
                    <a:lnTo>
                      <a:pt x="63037" y="25026"/>
                    </a:lnTo>
                    <a:lnTo>
                      <a:pt x="64466" y="25925"/>
                    </a:lnTo>
                    <a:lnTo>
                      <a:pt x="65793" y="25155"/>
                    </a:lnTo>
                    <a:lnTo>
                      <a:pt x="66456" y="27593"/>
                    </a:lnTo>
                    <a:lnTo>
                      <a:pt x="66967" y="25540"/>
                    </a:lnTo>
                    <a:lnTo>
                      <a:pt x="70489" y="26310"/>
                    </a:lnTo>
                    <a:lnTo>
                      <a:pt x="70489" y="24256"/>
                    </a:lnTo>
                    <a:lnTo>
                      <a:pt x="73194" y="21689"/>
                    </a:lnTo>
                    <a:lnTo>
                      <a:pt x="73194" y="18481"/>
                    </a:lnTo>
                    <a:lnTo>
                      <a:pt x="72224" y="18224"/>
                    </a:lnTo>
                    <a:lnTo>
                      <a:pt x="70591" y="12834"/>
                    </a:lnTo>
                    <a:lnTo>
                      <a:pt x="71203" y="9882"/>
                    </a:lnTo>
                    <a:lnTo>
                      <a:pt x="74776" y="10267"/>
                    </a:lnTo>
                    <a:lnTo>
                      <a:pt x="74776" y="7957"/>
                    </a:lnTo>
                    <a:lnTo>
                      <a:pt x="75797" y="5903"/>
                    </a:lnTo>
                    <a:lnTo>
                      <a:pt x="76818" y="6160"/>
                    </a:lnTo>
                    <a:lnTo>
                      <a:pt x="76818" y="11165"/>
                    </a:lnTo>
                    <a:lnTo>
                      <a:pt x="76920" y="11165"/>
                    </a:lnTo>
                    <a:lnTo>
                      <a:pt x="77175" y="10909"/>
                    </a:lnTo>
                    <a:lnTo>
                      <a:pt x="77532" y="10780"/>
                    </a:lnTo>
                    <a:lnTo>
                      <a:pt x="77941" y="10780"/>
                    </a:lnTo>
                    <a:lnTo>
                      <a:pt x="78196" y="10909"/>
                    </a:lnTo>
                    <a:lnTo>
                      <a:pt x="78349" y="11422"/>
                    </a:lnTo>
                    <a:lnTo>
                      <a:pt x="78298" y="12064"/>
                    </a:lnTo>
                    <a:lnTo>
                      <a:pt x="78247" y="12962"/>
                    </a:lnTo>
                    <a:lnTo>
                      <a:pt x="78196" y="13989"/>
                    </a:lnTo>
                    <a:lnTo>
                      <a:pt x="78094" y="14887"/>
                    </a:lnTo>
                    <a:lnTo>
                      <a:pt x="78094" y="15529"/>
                    </a:lnTo>
                    <a:lnTo>
                      <a:pt x="78349" y="15657"/>
                    </a:lnTo>
                    <a:lnTo>
                      <a:pt x="78604" y="16042"/>
                    </a:lnTo>
                    <a:lnTo>
                      <a:pt x="78757" y="16812"/>
                    </a:lnTo>
                    <a:lnTo>
                      <a:pt x="78860" y="17582"/>
                    </a:lnTo>
                    <a:lnTo>
                      <a:pt x="78911" y="18481"/>
                    </a:lnTo>
                    <a:lnTo>
                      <a:pt x="78911" y="19379"/>
                    </a:lnTo>
                    <a:lnTo>
                      <a:pt x="78911" y="19636"/>
                    </a:lnTo>
                    <a:lnTo>
                      <a:pt x="80085" y="21689"/>
                    </a:lnTo>
                    <a:lnTo>
                      <a:pt x="80799" y="20919"/>
                    </a:lnTo>
                    <a:lnTo>
                      <a:pt x="80799" y="16941"/>
                    </a:lnTo>
                    <a:lnTo>
                      <a:pt x="83504" y="16427"/>
                    </a:lnTo>
                    <a:lnTo>
                      <a:pt x="83504" y="26310"/>
                    </a:lnTo>
                    <a:lnTo>
                      <a:pt x="84474" y="25796"/>
                    </a:lnTo>
                    <a:lnTo>
                      <a:pt x="86924" y="29133"/>
                    </a:lnTo>
                    <a:lnTo>
                      <a:pt x="87537" y="31443"/>
                    </a:lnTo>
                    <a:lnTo>
                      <a:pt x="100808" y="31443"/>
                    </a:lnTo>
                    <a:lnTo>
                      <a:pt x="97490" y="39529"/>
                    </a:lnTo>
                    <a:lnTo>
                      <a:pt x="97490" y="43508"/>
                    </a:lnTo>
                    <a:lnTo>
                      <a:pt x="94785" y="44149"/>
                    </a:lnTo>
                    <a:lnTo>
                      <a:pt x="94632" y="50310"/>
                    </a:lnTo>
                    <a:lnTo>
                      <a:pt x="94529" y="50438"/>
                    </a:lnTo>
                    <a:lnTo>
                      <a:pt x="94019" y="50566"/>
                    </a:lnTo>
                    <a:lnTo>
                      <a:pt x="93407" y="50951"/>
                    </a:lnTo>
                    <a:lnTo>
                      <a:pt x="92641" y="51208"/>
                    </a:lnTo>
                    <a:lnTo>
                      <a:pt x="91875" y="51465"/>
                    </a:lnTo>
                    <a:lnTo>
                      <a:pt x="91110" y="51593"/>
                    </a:lnTo>
                    <a:lnTo>
                      <a:pt x="90548" y="51593"/>
                    </a:lnTo>
                    <a:lnTo>
                      <a:pt x="90293" y="51465"/>
                    </a:lnTo>
                    <a:lnTo>
                      <a:pt x="90191" y="51593"/>
                    </a:lnTo>
                    <a:lnTo>
                      <a:pt x="90140" y="52363"/>
                    </a:lnTo>
                    <a:lnTo>
                      <a:pt x="90140" y="53518"/>
                    </a:lnTo>
                    <a:lnTo>
                      <a:pt x="90140" y="54930"/>
                    </a:lnTo>
                    <a:lnTo>
                      <a:pt x="90191" y="56470"/>
                    </a:lnTo>
                    <a:lnTo>
                      <a:pt x="90242" y="57754"/>
                    </a:lnTo>
                    <a:lnTo>
                      <a:pt x="90242" y="58652"/>
                    </a:lnTo>
                    <a:lnTo>
                      <a:pt x="90293" y="59165"/>
                    </a:lnTo>
                    <a:lnTo>
                      <a:pt x="89476" y="61732"/>
                    </a:lnTo>
                    <a:lnTo>
                      <a:pt x="90191" y="71101"/>
                    </a:lnTo>
                    <a:lnTo>
                      <a:pt x="93815" y="71101"/>
                    </a:lnTo>
                    <a:lnTo>
                      <a:pt x="98409" y="81112"/>
                    </a:lnTo>
                    <a:lnTo>
                      <a:pt x="105095" y="81112"/>
                    </a:lnTo>
                    <a:lnTo>
                      <a:pt x="105810" y="79315"/>
                    </a:lnTo>
                    <a:lnTo>
                      <a:pt x="114385" y="79828"/>
                    </a:lnTo>
                    <a:lnTo>
                      <a:pt x="114385" y="83422"/>
                    </a:lnTo>
                    <a:lnTo>
                      <a:pt x="114487" y="83807"/>
                    </a:lnTo>
                    <a:lnTo>
                      <a:pt x="114589" y="84577"/>
                    </a:lnTo>
                    <a:lnTo>
                      <a:pt x="114742" y="85860"/>
                    </a:lnTo>
                    <a:lnTo>
                      <a:pt x="114895" y="87272"/>
                    </a:lnTo>
                    <a:lnTo>
                      <a:pt x="115048" y="88684"/>
                    </a:lnTo>
                    <a:lnTo>
                      <a:pt x="115099" y="90096"/>
                    </a:lnTo>
                    <a:lnTo>
                      <a:pt x="115048" y="91251"/>
                    </a:lnTo>
                    <a:lnTo>
                      <a:pt x="114793" y="92149"/>
                    </a:lnTo>
                    <a:lnTo>
                      <a:pt x="114538" y="93304"/>
                    </a:lnTo>
                    <a:lnTo>
                      <a:pt x="114130" y="94203"/>
                    </a:lnTo>
                    <a:lnTo>
                      <a:pt x="113925" y="94973"/>
                    </a:lnTo>
                    <a:lnTo>
                      <a:pt x="113670" y="95614"/>
                    </a:lnTo>
                    <a:lnTo>
                      <a:pt x="113568" y="95743"/>
                    </a:lnTo>
                    <a:lnTo>
                      <a:pt x="113670" y="102802"/>
                    </a:lnTo>
                    <a:lnTo>
                      <a:pt x="114385" y="102802"/>
                    </a:lnTo>
                    <a:lnTo>
                      <a:pt x="114385" y="105754"/>
                    </a:lnTo>
                    <a:lnTo>
                      <a:pt x="114487" y="106010"/>
                    </a:lnTo>
                    <a:lnTo>
                      <a:pt x="114640" y="106652"/>
                    </a:lnTo>
                    <a:lnTo>
                      <a:pt x="114946" y="107679"/>
                    </a:lnTo>
                    <a:lnTo>
                      <a:pt x="115355" y="108705"/>
                    </a:lnTo>
                    <a:lnTo>
                      <a:pt x="115661" y="109732"/>
                    </a:lnTo>
                    <a:lnTo>
                      <a:pt x="115916" y="110502"/>
                    </a:lnTo>
                    <a:lnTo>
                      <a:pt x="116120" y="111016"/>
                    </a:lnTo>
                    <a:lnTo>
                      <a:pt x="116273" y="111401"/>
                    </a:lnTo>
                    <a:lnTo>
                      <a:pt x="116682" y="112171"/>
                    </a:lnTo>
                    <a:lnTo>
                      <a:pt x="117090" y="113454"/>
                    </a:lnTo>
                    <a:lnTo>
                      <a:pt x="117601" y="114866"/>
                    </a:lnTo>
                    <a:lnTo>
                      <a:pt x="118162" y="116534"/>
                    </a:lnTo>
                    <a:lnTo>
                      <a:pt x="118723" y="117689"/>
                    </a:lnTo>
                    <a:lnTo>
                      <a:pt x="119336" y="118844"/>
                    </a:lnTo>
                    <a:lnTo>
                      <a:pt x="119744" y="119614"/>
                    </a:lnTo>
                    <a:lnTo>
                      <a:pt x="119897" y="119743"/>
                    </a:lnTo>
                    <a:lnTo>
                      <a:pt x="119948" y="119743"/>
                    </a:lnTo>
                    <a:lnTo>
                      <a:pt x="120000" y="120000"/>
                    </a:lnTo>
                    <a:lnTo>
                      <a:pt x="119489" y="120000"/>
                    </a:lnTo>
                    <a:lnTo>
                      <a:pt x="118570" y="120000"/>
                    </a:lnTo>
                    <a:lnTo>
                      <a:pt x="114079" y="120000"/>
                    </a:lnTo>
                    <a:lnTo>
                      <a:pt x="112139" y="120000"/>
                    </a:lnTo>
                    <a:lnTo>
                      <a:pt x="110148" y="120000"/>
                    </a:lnTo>
                    <a:lnTo>
                      <a:pt x="106065" y="120000"/>
                    </a:lnTo>
                    <a:lnTo>
                      <a:pt x="104074" y="120000"/>
                    </a:lnTo>
                    <a:lnTo>
                      <a:pt x="102288" y="120000"/>
                    </a:lnTo>
                    <a:lnTo>
                      <a:pt x="100706" y="120000"/>
                    </a:lnTo>
                    <a:lnTo>
                      <a:pt x="99327" y="120000"/>
                    </a:lnTo>
                    <a:lnTo>
                      <a:pt x="98307" y="120000"/>
                    </a:lnTo>
                    <a:lnTo>
                      <a:pt x="97490" y="120000"/>
                    </a:lnTo>
                    <a:lnTo>
                      <a:pt x="96061" y="114224"/>
                    </a:lnTo>
                    <a:lnTo>
                      <a:pt x="96112" y="111401"/>
                    </a:lnTo>
                    <a:lnTo>
                      <a:pt x="70080" y="111401"/>
                    </a:lnTo>
                    <a:lnTo>
                      <a:pt x="69111" y="113197"/>
                    </a:lnTo>
                    <a:lnTo>
                      <a:pt x="63190" y="111914"/>
                    </a:lnTo>
                    <a:lnTo>
                      <a:pt x="62730" y="117176"/>
                    </a:lnTo>
                    <a:lnTo>
                      <a:pt x="61709" y="116534"/>
                    </a:lnTo>
                    <a:lnTo>
                      <a:pt x="61760" y="118331"/>
                    </a:lnTo>
                    <a:lnTo>
                      <a:pt x="60382" y="118331"/>
                    </a:lnTo>
                    <a:lnTo>
                      <a:pt x="59872" y="117176"/>
                    </a:lnTo>
                    <a:lnTo>
                      <a:pt x="58290" y="117946"/>
                    </a:lnTo>
                    <a:lnTo>
                      <a:pt x="57422" y="113454"/>
                    </a:lnTo>
                    <a:lnTo>
                      <a:pt x="55686" y="112427"/>
                    </a:lnTo>
                    <a:lnTo>
                      <a:pt x="49612" y="113069"/>
                    </a:lnTo>
                    <a:lnTo>
                      <a:pt x="49255" y="109860"/>
                    </a:lnTo>
                    <a:lnTo>
                      <a:pt x="48745" y="113967"/>
                    </a:lnTo>
                    <a:lnTo>
                      <a:pt x="42518" y="113839"/>
                    </a:lnTo>
                    <a:lnTo>
                      <a:pt x="40731" y="109347"/>
                    </a:lnTo>
                    <a:lnTo>
                      <a:pt x="40884" y="103700"/>
                    </a:lnTo>
                    <a:lnTo>
                      <a:pt x="39914" y="100235"/>
                    </a:lnTo>
                    <a:lnTo>
                      <a:pt x="39914" y="95358"/>
                    </a:lnTo>
                    <a:lnTo>
                      <a:pt x="40629" y="93433"/>
                    </a:lnTo>
                    <a:lnTo>
                      <a:pt x="40272" y="90096"/>
                    </a:lnTo>
                    <a:lnTo>
                      <a:pt x="38128" y="87914"/>
                    </a:lnTo>
                    <a:lnTo>
                      <a:pt x="37669" y="84705"/>
                    </a:lnTo>
                    <a:lnTo>
                      <a:pt x="39761" y="81754"/>
                    </a:lnTo>
                    <a:lnTo>
                      <a:pt x="39608" y="69048"/>
                    </a:lnTo>
                    <a:lnTo>
                      <a:pt x="40425" y="70203"/>
                    </a:lnTo>
                    <a:lnTo>
                      <a:pt x="40425" y="67508"/>
                    </a:lnTo>
                    <a:lnTo>
                      <a:pt x="39761" y="64171"/>
                    </a:lnTo>
                    <a:lnTo>
                      <a:pt x="38434" y="65326"/>
                    </a:lnTo>
                    <a:lnTo>
                      <a:pt x="37873" y="67379"/>
                    </a:lnTo>
                    <a:lnTo>
                      <a:pt x="36341" y="64684"/>
                    </a:lnTo>
                    <a:lnTo>
                      <a:pt x="30114" y="65326"/>
                    </a:lnTo>
                    <a:lnTo>
                      <a:pt x="28685" y="67893"/>
                    </a:lnTo>
                    <a:lnTo>
                      <a:pt x="28787" y="77005"/>
                    </a:lnTo>
                    <a:lnTo>
                      <a:pt x="28736" y="77518"/>
                    </a:lnTo>
                    <a:lnTo>
                      <a:pt x="28532" y="78288"/>
                    </a:lnTo>
                    <a:lnTo>
                      <a:pt x="28379" y="79572"/>
                    </a:lnTo>
                    <a:lnTo>
                      <a:pt x="28226" y="80727"/>
                    </a:lnTo>
                    <a:lnTo>
                      <a:pt x="28277" y="81882"/>
                    </a:lnTo>
                    <a:lnTo>
                      <a:pt x="28277" y="82780"/>
                    </a:lnTo>
                    <a:lnTo>
                      <a:pt x="28124" y="83807"/>
                    </a:lnTo>
                    <a:lnTo>
                      <a:pt x="27868" y="84705"/>
                    </a:lnTo>
                    <a:lnTo>
                      <a:pt x="27664" y="85347"/>
                    </a:lnTo>
                    <a:lnTo>
                      <a:pt x="27562" y="85475"/>
                    </a:lnTo>
                    <a:lnTo>
                      <a:pt x="21846" y="85989"/>
                    </a:lnTo>
                    <a:lnTo>
                      <a:pt x="22254" y="94588"/>
                    </a:lnTo>
                    <a:lnTo>
                      <a:pt x="21233" y="95743"/>
                    </a:lnTo>
                    <a:lnTo>
                      <a:pt x="16333" y="95358"/>
                    </a:lnTo>
                    <a:lnTo>
                      <a:pt x="15925" y="93304"/>
                    </a:lnTo>
                    <a:lnTo>
                      <a:pt x="14802" y="94203"/>
                    </a:lnTo>
                    <a:lnTo>
                      <a:pt x="13526" y="92663"/>
                    </a:lnTo>
                    <a:lnTo>
                      <a:pt x="12454" y="94588"/>
                    </a:lnTo>
                    <a:lnTo>
                      <a:pt x="11943" y="91636"/>
                    </a:lnTo>
                    <a:lnTo>
                      <a:pt x="11943" y="87914"/>
                    </a:lnTo>
                    <a:lnTo>
                      <a:pt x="10514" y="84705"/>
                    </a:lnTo>
                    <a:lnTo>
                      <a:pt x="9187" y="84705"/>
                    </a:lnTo>
                    <a:lnTo>
                      <a:pt x="8575" y="87144"/>
                    </a:lnTo>
                    <a:lnTo>
                      <a:pt x="9187" y="89967"/>
                    </a:lnTo>
                    <a:lnTo>
                      <a:pt x="8575" y="92021"/>
                    </a:lnTo>
                    <a:lnTo>
                      <a:pt x="6329" y="87529"/>
                    </a:lnTo>
                    <a:lnTo>
                      <a:pt x="6329" y="83422"/>
                    </a:lnTo>
                    <a:lnTo>
                      <a:pt x="4389" y="83422"/>
                    </a:lnTo>
                    <a:lnTo>
                      <a:pt x="3470" y="80598"/>
                    </a:lnTo>
                    <a:lnTo>
                      <a:pt x="3470" y="77005"/>
                    </a:lnTo>
                    <a:lnTo>
                      <a:pt x="2807" y="73668"/>
                    </a:lnTo>
                    <a:lnTo>
                      <a:pt x="1990" y="73540"/>
                    </a:lnTo>
                    <a:lnTo>
                      <a:pt x="1122" y="76106"/>
                    </a:lnTo>
                    <a:lnTo>
                      <a:pt x="0" y="74823"/>
                    </a:lnTo>
                    <a:lnTo>
                      <a:pt x="0" y="38631"/>
                    </a:lnTo>
                    <a:lnTo>
                      <a:pt x="1327" y="35294"/>
                    </a:lnTo>
                    <a:lnTo>
                      <a:pt x="1786" y="31957"/>
                    </a:lnTo>
                    <a:lnTo>
                      <a:pt x="1327" y="29647"/>
                    </a:lnTo>
                    <a:lnTo>
                      <a:pt x="0" y="30032"/>
                    </a:lnTo>
                    <a:lnTo>
                      <a:pt x="0" y="27208"/>
                    </a:lnTo>
                    <a:lnTo>
                      <a:pt x="714" y="24641"/>
                    </a:lnTo>
                    <a:lnTo>
                      <a:pt x="1531" y="25155"/>
                    </a:lnTo>
                    <a:lnTo>
                      <a:pt x="1990" y="27850"/>
                    </a:lnTo>
                    <a:lnTo>
                      <a:pt x="2450" y="15657"/>
                    </a:lnTo>
                    <a:lnTo>
                      <a:pt x="3062" y="14887"/>
                    </a:lnTo>
                    <a:lnTo>
                      <a:pt x="3981" y="17582"/>
                    </a:lnTo>
                    <a:lnTo>
                      <a:pt x="2960" y="20149"/>
                    </a:lnTo>
                    <a:lnTo>
                      <a:pt x="2960" y="24385"/>
                    </a:lnTo>
                    <a:lnTo>
                      <a:pt x="3777" y="24385"/>
                    </a:lnTo>
                    <a:lnTo>
                      <a:pt x="4695" y="20919"/>
                    </a:lnTo>
                    <a:lnTo>
                      <a:pt x="5512" y="20534"/>
                    </a:lnTo>
                    <a:lnTo>
                      <a:pt x="5512" y="23743"/>
                    </a:lnTo>
                    <a:lnTo>
                      <a:pt x="6533" y="23743"/>
                    </a:lnTo>
                    <a:lnTo>
                      <a:pt x="7145" y="25155"/>
                    </a:lnTo>
                    <a:lnTo>
                      <a:pt x="8677" y="26310"/>
                    </a:lnTo>
                    <a:lnTo>
                      <a:pt x="9034" y="23486"/>
                    </a:lnTo>
                    <a:lnTo>
                      <a:pt x="9187" y="20534"/>
                    </a:lnTo>
                    <a:lnTo>
                      <a:pt x="11025" y="20534"/>
                    </a:lnTo>
                    <a:lnTo>
                      <a:pt x="11841" y="19379"/>
                    </a:lnTo>
                    <a:lnTo>
                      <a:pt x="12352" y="14887"/>
                    </a:lnTo>
                    <a:lnTo>
                      <a:pt x="12556" y="20149"/>
                    </a:lnTo>
                    <a:lnTo>
                      <a:pt x="13781" y="21433"/>
                    </a:lnTo>
                    <a:lnTo>
                      <a:pt x="13526" y="24128"/>
                    </a:lnTo>
                    <a:lnTo>
                      <a:pt x="16231" y="24128"/>
                    </a:lnTo>
                    <a:lnTo>
                      <a:pt x="20876" y="26695"/>
                    </a:lnTo>
                    <a:lnTo>
                      <a:pt x="24857" y="29390"/>
                    </a:lnTo>
                    <a:lnTo>
                      <a:pt x="26031" y="29390"/>
                    </a:lnTo>
                    <a:lnTo>
                      <a:pt x="26848" y="31957"/>
                    </a:lnTo>
                    <a:lnTo>
                      <a:pt x="26848" y="34909"/>
                    </a:lnTo>
                    <a:lnTo>
                      <a:pt x="28379" y="34909"/>
                    </a:lnTo>
                    <a:lnTo>
                      <a:pt x="28379" y="38759"/>
                    </a:lnTo>
                    <a:lnTo>
                      <a:pt x="29859" y="42096"/>
                    </a:lnTo>
                    <a:lnTo>
                      <a:pt x="29808" y="42352"/>
                    </a:lnTo>
                    <a:lnTo>
                      <a:pt x="29604" y="43379"/>
                    </a:lnTo>
                    <a:lnTo>
                      <a:pt x="29502" y="44406"/>
                    </a:lnTo>
                    <a:lnTo>
                      <a:pt x="29451" y="45561"/>
                    </a:lnTo>
                    <a:lnTo>
                      <a:pt x="29502" y="46844"/>
                    </a:lnTo>
                    <a:lnTo>
                      <a:pt x="29859" y="47614"/>
                    </a:lnTo>
                    <a:lnTo>
                      <a:pt x="30114" y="48385"/>
                    </a:lnTo>
                    <a:lnTo>
                      <a:pt x="30267" y="49540"/>
                    </a:lnTo>
                    <a:lnTo>
                      <a:pt x="30267" y="50823"/>
                    </a:lnTo>
                    <a:lnTo>
                      <a:pt x="30114" y="51978"/>
                    </a:lnTo>
                    <a:lnTo>
                      <a:pt x="30012" y="53133"/>
                    </a:lnTo>
                    <a:lnTo>
                      <a:pt x="29859" y="53775"/>
                    </a:lnTo>
                    <a:lnTo>
                      <a:pt x="29859" y="54032"/>
                    </a:lnTo>
                    <a:lnTo>
                      <a:pt x="31084" y="56085"/>
                    </a:lnTo>
                    <a:lnTo>
                      <a:pt x="31135" y="56470"/>
                    </a:lnTo>
                    <a:lnTo>
                      <a:pt x="31135" y="57112"/>
                    </a:lnTo>
                    <a:lnTo>
                      <a:pt x="31186" y="58010"/>
                    </a:lnTo>
                    <a:lnTo>
                      <a:pt x="31135" y="59037"/>
                    </a:lnTo>
                    <a:lnTo>
                      <a:pt x="30982" y="59935"/>
                    </a:lnTo>
                    <a:lnTo>
                      <a:pt x="30778" y="60577"/>
                    </a:lnTo>
                    <a:lnTo>
                      <a:pt x="30267" y="61090"/>
                    </a:lnTo>
                    <a:lnTo>
                      <a:pt x="30063" y="61090"/>
                    </a:lnTo>
                    <a:lnTo>
                      <a:pt x="29859" y="61219"/>
                    </a:lnTo>
                    <a:lnTo>
                      <a:pt x="29808" y="61347"/>
                    </a:lnTo>
                    <a:lnTo>
                      <a:pt x="29808" y="61475"/>
                    </a:lnTo>
                    <a:lnTo>
                      <a:pt x="29859" y="61732"/>
                    </a:lnTo>
                    <a:lnTo>
                      <a:pt x="30012" y="61860"/>
                    </a:lnTo>
                    <a:lnTo>
                      <a:pt x="30114" y="61989"/>
                    </a:lnTo>
                    <a:lnTo>
                      <a:pt x="30319" y="62117"/>
                    </a:lnTo>
                    <a:lnTo>
                      <a:pt x="30421" y="62245"/>
                    </a:lnTo>
                    <a:lnTo>
                      <a:pt x="30625" y="62502"/>
                    </a:lnTo>
                    <a:lnTo>
                      <a:pt x="30829" y="62631"/>
                    </a:lnTo>
                    <a:lnTo>
                      <a:pt x="30931" y="62759"/>
                    </a:lnTo>
                    <a:lnTo>
                      <a:pt x="31084" y="62887"/>
                    </a:lnTo>
                    <a:lnTo>
                      <a:pt x="31135" y="62887"/>
                    </a:lnTo>
                    <a:lnTo>
                      <a:pt x="31186" y="62887"/>
                    </a:lnTo>
                    <a:lnTo>
                      <a:pt x="36495" y="62887"/>
                    </a:lnTo>
                    <a:lnTo>
                      <a:pt x="37158" y="60064"/>
                    </a:lnTo>
                    <a:lnTo>
                      <a:pt x="38128" y="55187"/>
                    </a:lnTo>
                    <a:lnTo>
                      <a:pt x="39506" y="53133"/>
                    </a:lnTo>
                    <a:lnTo>
                      <a:pt x="39506" y="50951"/>
                    </a:lnTo>
                    <a:lnTo>
                      <a:pt x="39455" y="50566"/>
                    </a:lnTo>
                    <a:lnTo>
                      <a:pt x="39302" y="49668"/>
                    </a:lnTo>
                    <a:lnTo>
                      <a:pt x="39098" y="48385"/>
                    </a:lnTo>
                    <a:lnTo>
                      <a:pt x="38945" y="47358"/>
                    </a:lnTo>
                    <a:lnTo>
                      <a:pt x="38792" y="46203"/>
                    </a:lnTo>
                    <a:lnTo>
                      <a:pt x="38792" y="45561"/>
                    </a:lnTo>
                    <a:lnTo>
                      <a:pt x="38945" y="44791"/>
                    </a:lnTo>
                    <a:lnTo>
                      <a:pt x="39098" y="43764"/>
                    </a:lnTo>
                    <a:lnTo>
                      <a:pt x="39302" y="42866"/>
                    </a:lnTo>
                    <a:lnTo>
                      <a:pt x="39455" y="42224"/>
                    </a:lnTo>
                    <a:lnTo>
                      <a:pt x="39506" y="41967"/>
                    </a:lnTo>
                    <a:lnTo>
                      <a:pt x="39710" y="41967"/>
                    </a:lnTo>
                    <a:lnTo>
                      <a:pt x="40119" y="42096"/>
                    </a:lnTo>
                    <a:lnTo>
                      <a:pt x="40731" y="42224"/>
                    </a:lnTo>
                    <a:lnTo>
                      <a:pt x="41446" y="42609"/>
                    </a:lnTo>
                    <a:lnTo>
                      <a:pt x="42211" y="42737"/>
                    </a:lnTo>
                    <a:lnTo>
                      <a:pt x="42977" y="42994"/>
                    </a:lnTo>
                    <a:lnTo>
                      <a:pt x="43538" y="43379"/>
                    </a:lnTo>
                    <a:lnTo>
                      <a:pt x="43896" y="43508"/>
                    </a:lnTo>
                    <a:lnTo>
                      <a:pt x="44355" y="43764"/>
                    </a:lnTo>
                    <a:lnTo>
                      <a:pt x="44917" y="44149"/>
                    </a:lnTo>
                    <a:lnTo>
                      <a:pt x="45478" y="44663"/>
                    </a:lnTo>
                    <a:lnTo>
                      <a:pt x="46091" y="45048"/>
                    </a:lnTo>
                    <a:lnTo>
                      <a:pt x="46652" y="45561"/>
                    </a:lnTo>
                    <a:lnTo>
                      <a:pt x="47060" y="45818"/>
                    </a:lnTo>
                    <a:lnTo>
                      <a:pt x="47162" y="46074"/>
                    </a:lnTo>
                    <a:lnTo>
                      <a:pt x="52062" y="46074"/>
                    </a:lnTo>
                    <a:lnTo>
                      <a:pt x="54002" y="48128"/>
                    </a:lnTo>
                    <a:lnTo>
                      <a:pt x="54002" y="45304"/>
                    </a:lnTo>
                    <a:lnTo>
                      <a:pt x="54666" y="40684"/>
                    </a:lnTo>
                    <a:lnTo>
                      <a:pt x="55176" y="35294"/>
                    </a:lnTo>
                    <a:lnTo>
                      <a:pt x="56656" y="31700"/>
                    </a:lnTo>
                    <a:lnTo>
                      <a:pt x="55840" y="30802"/>
                    </a:lnTo>
                    <a:lnTo>
                      <a:pt x="55789" y="4491"/>
                    </a:lnTo>
                    <a:lnTo>
                      <a:pt x="54819" y="1668"/>
                    </a:lnTo>
                    <a:lnTo>
                      <a:pt x="57779" y="1668"/>
                    </a:lnTo>
                    <a:lnTo>
                      <a:pt x="57779" y="0"/>
                    </a:lnTo>
                    <a:close/>
                  </a:path>
                </a:pathLst>
              </a:custGeom>
              <a:solidFill>
                <a:srgbClr val="25AFAB"/>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eko"/>
                  <a:ea typeface="Teko"/>
                  <a:cs typeface="Teko"/>
                  <a:sym typeface="Teko"/>
                </a:endParaRPr>
              </a:p>
            </p:txBody>
          </p:sp>
        </p:grpSp>
        <p:sp>
          <p:nvSpPr>
            <p:cNvPr id="2376" name="Google Shape;2376;p91"/>
            <p:cNvSpPr/>
            <p:nvPr/>
          </p:nvSpPr>
          <p:spPr>
            <a:xfrm>
              <a:off x="5659466" y="5680015"/>
              <a:ext cx="100200" cy="158400"/>
            </a:xfrm>
            <a:prstGeom prst="rect">
              <a:avLst/>
            </a:prstGeom>
            <a:solidFill>
              <a:srgbClr val="FFFFF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eko"/>
                <a:ea typeface="Teko"/>
                <a:cs typeface="Teko"/>
                <a:sym typeface="Teko"/>
              </a:endParaRPr>
            </a:p>
          </p:txBody>
        </p:sp>
      </p:grpSp>
      <p:grpSp>
        <p:nvGrpSpPr>
          <p:cNvPr id="2377" name="Google Shape;2377;p91"/>
          <p:cNvGrpSpPr/>
          <p:nvPr/>
        </p:nvGrpSpPr>
        <p:grpSpPr>
          <a:xfrm>
            <a:off x="3277766" y="875202"/>
            <a:ext cx="159165" cy="133788"/>
            <a:chOff x="2502526" y="4677905"/>
            <a:chExt cx="1936315" cy="1936155"/>
          </a:xfrm>
        </p:grpSpPr>
        <p:sp>
          <p:nvSpPr>
            <p:cNvPr id="2378" name="Google Shape;2378;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79" name="Google Shape;2379;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80" name="Google Shape;2380;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81" name="Google Shape;2381;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82" name="Google Shape;2382;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83" name="Google Shape;2383;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84" name="Google Shape;2384;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85" name="Google Shape;2385;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386" name="Google Shape;2386;p91"/>
            <p:cNvGrpSpPr/>
            <p:nvPr/>
          </p:nvGrpSpPr>
          <p:grpSpPr>
            <a:xfrm>
              <a:off x="3554512" y="5145897"/>
              <a:ext cx="759900" cy="1008900"/>
              <a:chOff x="3545482" y="4894794"/>
              <a:chExt cx="759900" cy="1008900"/>
            </a:xfrm>
          </p:grpSpPr>
          <p:sp>
            <p:nvSpPr>
              <p:cNvPr id="2387" name="Google Shape;2387;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88" name="Google Shape;2388;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389" name="Google Shape;2389;p91"/>
          <p:cNvGrpSpPr/>
          <p:nvPr/>
        </p:nvGrpSpPr>
        <p:grpSpPr>
          <a:xfrm>
            <a:off x="2931172" y="964281"/>
            <a:ext cx="159165" cy="133788"/>
            <a:chOff x="2502526" y="4677905"/>
            <a:chExt cx="1936315" cy="1936155"/>
          </a:xfrm>
        </p:grpSpPr>
        <p:sp>
          <p:nvSpPr>
            <p:cNvPr id="2390" name="Google Shape;2390;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91" name="Google Shape;2391;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92" name="Google Shape;2392;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93" name="Google Shape;2393;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94" name="Google Shape;2394;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95" name="Google Shape;2395;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96" name="Google Shape;2396;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97" name="Google Shape;2397;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398" name="Google Shape;2398;p91"/>
            <p:cNvGrpSpPr/>
            <p:nvPr/>
          </p:nvGrpSpPr>
          <p:grpSpPr>
            <a:xfrm>
              <a:off x="3554512" y="5145897"/>
              <a:ext cx="759900" cy="1008900"/>
              <a:chOff x="3545482" y="4894794"/>
              <a:chExt cx="759900" cy="1008900"/>
            </a:xfrm>
          </p:grpSpPr>
          <p:sp>
            <p:nvSpPr>
              <p:cNvPr id="2399" name="Google Shape;2399;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00" name="Google Shape;2400;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401" name="Google Shape;2401;p91"/>
          <p:cNvGrpSpPr/>
          <p:nvPr/>
        </p:nvGrpSpPr>
        <p:grpSpPr>
          <a:xfrm>
            <a:off x="3034633" y="1305103"/>
            <a:ext cx="159165" cy="133788"/>
            <a:chOff x="2502526" y="4677905"/>
            <a:chExt cx="1936315" cy="1936155"/>
          </a:xfrm>
        </p:grpSpPr>
        <p:sp>
          <p:nvSpPr>
            <p:cNvPr id="2402" name="Google Shape;2402;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03" name="Google Shape;2403;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04" name="Google Shape;2404;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05" name="Google Shape;2405;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06" name="Google Shape;2406;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07" name="Google Shape;2407;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08" name="Google Shape;2408;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09" name="Google Shape;2409;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410" name="Google Shape;2410;p91"/>
            <p:cNvGrpSpPr/>
            <p:nvPr/>
          </p:nvGrpSpPr>
          <p:grpSpPr>
            <a:xfrm>
              <a:off x="3554512" y="5145897"/>
              <a:ext cx="759900" cy="1008900"/>
              <a:chOff x="3545482" y="4894794"/>
              <a:chExt cx="759900" cy="1008900"/>
            </a:xfrm>
          </p:grpSpPr>
          <p:sp>
            <p:nvSpPr>
              <p:cNvPr id="2411" name="Google Shape;2411;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12" name="Google Shape;2412;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413" name="Google Shape;2413;p91"/>
          <p:cNvGrpSpPr/>
          <p:nvPr/>
        </p:nvGrpSpPr>
        <p:grpSpPr>
          <a:xfrm>
            <a:off x="3277766" y="1353287"/>
            <a:ext cx="159165" cy="133788"/>
            <a:chOff x="2502526" y="4677905"/>
            <a:chExt cx="1936315" cy="1936155"/>
          </a:xfrm>
        </p:grpSpPr>
        <p:sp>
          <p:nvSpPr>
            <p:cNvPr id="2414" name="Google Shape;2414;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15" name="Google Shape;2415;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16" name="Google Shape;2416;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17" name="Google Shape;2417;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18" name="Google Shape;2418;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19" name="Google Shape;2419;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20" name="Google Shape;2420;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21" name="Google Shape;2421;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422" name="Google Shape;2422;p91"/>
            <p:cNvGrpSpPr/>
            <p:nvPr/>
          </p:nvGrpSpPr>
          <p:grpSpPr>
            <a:xfrm>
              <a:off x="3554512" y="5145897"/>
              <a:ext cx="759900" cy="1008900"/>
              <a:chOff x="3545482" y="4894794"/>
              <a:chExt cx="759900" cy="1008900"/>
            </a:xfrm>
          </p:grpSpPr>
          <p:sp>
            <p:nvSpPr>
              <p:cNvPr id="2423" name="Google Shape;2423;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24" name="Google Shape;2424;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425" name="Google Shape;2425;p91"/>
          <p:cNvGrpSpPr/>
          <p:nvPr/>
        </p:nvGrpSpPr>
        <p:grpSpPr>
          <a:xfrm>
            <a:off x="3508231" y="1666998"/>
            <a:ext cx="159165" cy="133788"/>
            <a:chOff x="2502526" y="4677905"/>
            <a:chExt cx="1936315" cy="1936155"/>
          </a:xfrm>
        </p:grpSpPr>
        <p:sp>
          <p:nvSpPr>
            <p:cNvPr id="2426" name="Google Shape;2426;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27" name="Google Shape;2427;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28" name="Google Shape;2428;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29" name="Google Shape;2429;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30" name="Google Shape;2430;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31" name="Google Shape;2431;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32" name="Google Shape;2432;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33" name="Google Shape;2433;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434" name="Google Shape;2434;p91"/>
            <p:cNvGrpSpPr/>
            <p:nvPr/>
          </p:nvGrpSpPr>
          <p:grpSpPr>
            <a:xfrm>
              <a:off x="3554512" y="5145897"/>
              <a:ext cx="759900" cy="1008900"/>
              <a:chOff x="3545482" y="4894794"/>
              <a:chExt cx="759900" cy="1008900"/>
            </a:xfrm>
          </p:grpSpPr>
          <p:sp>
            <p:nvSpPr>
              <p:cNvPr id="2435" name="Google Shape;2435;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36" name="Google Shape;2436;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437" name="Google Shape;2437;p91"/>
          <p:cNvGrpSpPr/>
          <p:nvPr/>
        </p:nvGrpSpPr>
        <p:grpSpPr>
          <a:xfrm>
            <a:off x="3249416" y="1697982"/>
            <a:ext cx="159165" cy="133788"/>
            <a:chOff x="2502526" y="4677905"/>
            <a:chExt cx="1936315" cy="1936155"/>
          </a:xfrm>
        </p:grpSpPr>
        <p:sp>
          <p:nvSpPr>
            <p:cNvPr id="2438" name="Google Shape;2438;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39" name="Google Shape;2439;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40" name="Google Shape;2440;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41" name="Google Shape;2441;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42" name="Google Shape;2442;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43" name="Google Shape;2443;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44" name="Google Shape;2444;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45" name="Google Shape;2445;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446" name="Google Shape;2446;p91"/>
            <p:cNvGrpSpPr/>
            <p:nvPr/>
          </p:nvGrpSpPr>
          <p:grpSpPr>
            <a:xfrm>
              <a:off x="3554512" y="5145897"/>
              <a:ext cx="759900" cy="1008900"/>
              <a:chOff x="3545482" y="4894794"/>
              <a:chExt cx="759900" cy="1008900"/>
            </a:xfrm>
          </p:grpSpPr>
          <p:sp>
            <p:nvSpPr>
              <p:cNvPr id="2447" name="Google Shape;2447;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48" name="Google Shape;2448;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449" name="Google Shape;2449;p91"/>
          <p:cNvGrpSpPr/>
          <p:nvPr/>
        </p:nvGrpSpPr>
        <p:grpSpPr>
          <a:xfrm>
            <a:off x="3011456" y="1697982"/>
            <a:ext cx="159165" cy="133788"/>
            <a:chOff x="2502526" y="4677905"/>
            <a:chExt cx="1936315" cy="1936155"/>
          </a:xfrm>
        </p:grpSpPr>
        <p:sp>
          <p:nvSpPr>
            <p:cNvPr id="2450" name="Google Shape;2450;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51" name="Google Shape;2451;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52" name="Google Shape;2452;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53" name="Google Shape;2453;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54" name="Google Shape;2454;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55" name="Google Shape;2455;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56" name="Google Shape;2456;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57" name="Google Shape;2457;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458" name="Google Shape;2458;p91"/>
            <p:cNvGrpSpPr/>
            <p:nvPr/>
          </p:nvGrpSpPr>
          <p:grpSpPr>
            <a:xfrm>
              <a:off x="3554512" y="5145897"/>
              <a:ext cx="759900" cy="1008900"/>
              <a:chOff x="3545482" y="4894794"/>
              <a:chExt cx="759900" cy="1008900"/>
            </a:xfrm>
          </p:grpSpPr>
          <p:sp>
            <p:nvSpPr>
              <p:cNvPr id="2459" name="Google Shape;2459;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60" name="Google Shape;2460;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461" name="Google Shape;2461;p91"/>
          <p:cNvGrpSpPr/>
          <p:nvPr/>
        </p:nvGrpSpPr>
        <p:grpSpPr>
          <a:xfrm>
            <a:off x="3559799" y="1965217"/>
            <a:ext cx="159165" cy="133788"/>
            <a:chOff x="2502526" y="4677905"/>
            <a:chExt cx="1936315" cy="1936155"/>
          </a:xfrm>
        </p:grpSpPr>
        <p:sp>
          <p:nvSpPr>
            <p:cNvPr id="2462" name="Google Shape;2462;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63" name="Google Shape;2463;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64" name="Google Shape;2464;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65" name="Google Shape;2465;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66" name="Google Shape;2466;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67" name="Google Shape;2467;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68" name="Google Shape;2468;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69" name="Google Shape;2469;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470" name="Google Shape;2470;p91"/>
            <p:cNvGrpSpPr/>
            <p:nvPr/>
          </p:nvGrpSpPr>
          <p:grpSpPr>
            <a:xfrm>
              <a:off x="3554512" y="5145897"/>
              <a:ext cx="759900" cy="1008900"/>
              <a:chOff x="3545482" y="4894794"/>
              <a:chExt cx="759900" cy="1008900"/>
            </a:xfrm>
          </p:grpSpPr>
          <p:sp>
            <p:nvSpPr>
              <p:cNvPr id="2471" name="Google Shape;2471;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72" name="Google Shape;2472;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grpSp>
        <p:nvGrpSpPr>
          <p:cNvPr id="2473" name="Google Shape;2473;p91"/>
          <p:cNvGrpSpPr/>
          <p:nvPr/>
        </p:nvGrpSpPr>
        <p:grpSpPr>
          <a:xfrm>
            <a:off x="3118665" y="2019724"/>
            <a:ext cx="159165" cy="133788"/>
            <a:chOff x="2502526" y="4677905"/>
            <a:chExt cx="1936315" cy="1936155"/>
          </a:xfrm>
        </p:grpSpPr>
        <p:sp>
          <p:nvSpPr>
            <p:cNvPr id="2474" name="Google Shape;2474;p91"/>
            <p:cNvSpPr/>
            <p:nvPr/>
          </p:nvSpPr>
          <p:spPr>
            <a:xfrm>
              <a:off x="4155391"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75" name="Google Shape;2475;p91"/>
            <p:cNvSpPr/>
            <p:nvPr/>
          </p:nvSpPr>
          <p:spPr>
            <a:xfrm>
              <a:off x="3653198" y="5053126"/>
              <a:ext cx="690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76" name="Google Shape;2476;p91"/>
            <p:cNvSpPr/>
            <p:nvPr/>
          </p:nvSpPr>
          <p:spPr>
            <a:xfrm rot="5400000">
              <a:off x="3879341" y="4507989"/>
              <a:ext cx="45600" cy="1073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77" name="Google Shape;2477;p91"/>
            <p:cNvSpPr/>
            <p:nvPr/>
          </p:nvSpPr>
          <p:spPr>
            <a:xfrm flipH="1">
              <a:off x="2502526" y="6334160"/>
              <a:ext cx="1712400" cy="279900"/>
            </a:xfrm>
            <a:prstGeom prst="ellipse">
              <a:avLst/>
            </a:prstGeom>
            <a:gradFill>
              <a:gsLst>
                <a:gs pos="0">
                  <a:srgbClr val="0D0D0D">
                    <a:alpha val="27450"/>
                  </a:srgbClr>
                </a:gs>
                <a:gs pos="100000">
                  <a:srgbClr val="9BC1FF">
                    <a:alpha val="0"/>
                  </a:srgbClr>
                </a:gs>
              </a:gsLst>
              <a:path path="circle">
                <a:fillToRect l="50000" t="50000" r="50000" b="50000"/>
              </a:path>
              <a:tileRect/>
            </a:gradFill>
            <a:ln>
              <a:noFill/>
            </a:ln>
            <a:effectLst>
              <a:outerShdw blurRad="63500" dist="23000" dir="5400000" rotWithShape="0">
                <a:srgbClr val="000000">
                  <a:alpha val="2824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78" name="Google Shape;2478;p91"/>
            <p:cNvSpPr/>
            <p:nvPr/>
          </p:nvSpPr>
          <p:spPr>
            <a:xfrm>
              <a:off x="3210133" y="6287487"/>
              <a:ext cx="310908" cy="168275"/>
            </a:xfrm>
            <a:prstGeom prst="flowChartMagneticDisk">
              <a:avLst/>
            </a:pr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79" name="Google Shape;2479;p91"/>
            <p:cNvSpPr/>
            <p:nvPr/>
          </p:nvSpPr>
          <p:spPr>
            <a:xfrm>
              <a:off x="3296950" y="4756508"/>
              <a:ext cx="132900" cy="1565400"/>
            </a:xfrm>
            <a:prstGeom prst="can">
              <a:avLst>
                <a:gd name="adj" fmla="val 25000"/>
              </a:avLst>
            </a:prstGeom>
            <a:gradFill>
              <a:gsLst>
                <a:gs pos="0">
                  <a:srgbClr val="B7B7B7"/>
                </a:gs>
                <a:gs pos="48000">
                  <a:srgbClr val="FFFFFF"/>
                </a:gs>
                <a:gs pos="100000">
                  <a:srgbClr val="7F7F7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80" name="Google Shape;2480;p91"/>
            <p:cNvSpPr/>
            <p:nvPr/>
          </p:nvSpPr>
          <p:spPr>
            <a:xfrm>
              <a:off x="3296951" y="4677905"/>
              <a:ext cx="132900" cy="129300"/>
            </a:xfrm>
            <a:custGeom>
              <a:avLst/>
              <a:gdLst/>
              <a:ahLst/>
              <a:cxnLst/>
              <a:rect l="l" t="t" r="r" b="b"/>
              <a:pathLst>
                <a:path w="120000" h="120000" extrusionOk="0">
                  <a:moveTo>
                    <a:pt x="686" y="111553"/>
                  </a:moveTo>
                  <a:cubicBezTo>
                    <a:pt x="-2039" y="82693"/>
                    <a:pt x="3430" y="53385"/>
                    <a:pt x="15578" y="31772"/>
                  </a:cubicBezTo>
                  <a:cubicBezTo>
                    <a:pt x="38886" y="-9699"/>
                    <a:pt x="79038" y="-10713"/>
                    <a:pt x="103138" y="29559"/>
                  </a:cubicBezTo>
                  <a:cubicBezTo>
                    <a:pt x="115876" y="50845"/>
                    <a:pt x="121893" y="80370"/>
                    <a:pt x="119475" y="109718"/>
                  </a:cubicBezTo>
                  <a:cubicBezTo>
                    <a:pt x="79879" y="119426"/>
                    <a:pt x="40283" y="126101"/>
                    <a:pt x="686" y="111553"/>
                  </a:cubicBezTo>
                  <a:close/>
                </a:path>
              </a:pathLst>
            </a:custGeom>
            <a:gradFill>
              <a:gsLst>
                <a:gs pos="0">
                  <a:srgbClr val="494949"/>
                </a:gs>
                <a:gs pos="50000">
                  <a:srgbClr val="6A6A6A"/>
                </a:gs>
                <a:gs pos="100000">
                  <a:srgbClr val="D8D8D8"/>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81" name="Google Shape;2481;p91"/>
            <p:cNvSpPr/>
            <p:nvPr/>
          </p:nvSpPr>
          <p:spPr>
            <a:xfrm>
              <a:off x="3299767" y="4925544"/>
              <a:ext cx="127500" cy="268500"/>
            </a:xfrm>
            <a:prstGeom prst="flowChartAlternateProcess">
              <a:avLst/>
            </a:prstGeom>
            <a:gradFill>
              <a:gsLst>
                <a:gs pos="0">
                  <a:srgbClr val="B7B7B7"/>
                </a:gs>
                <a:gs pos="50000">
                  <a:srgbClr val="FFFFFF"/>
                </a:gs>
                <a:gs pos="100000">
                  <a:srgbClr val="3F3F3F"/>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482" name="Google Shape;2482;p91"/>
            <p:cNvGrpSpPr/>
            <p:nvPr/>
          </p:nvGrpSpPr>
          <p:grpSpPr>
            <a:xfrm>
              <a:off x="3554512" y="5145897"/>
              <a:ext cx="759900" cy="1008900"/>
              <a:chOff x="3545482" y="4894794"/>
              <a:chExt cx="759900" cy="1008900"/>
            </a:xfrm>
          </p:grpSpPr>
          <p:sp>
            <p:nvSpPr>
              <p:cNvPr id="2483" name="Google Shape;2483;p91"/>
              <p:cNvSpPr/>
              <p:nvPr/>
            </p:nvSpPr>
            <p:spPr>
              <a:xfrm>
                <a:off x="3545482" y="4894794"/>
                <a:ext cx="759900" cy="1008900"/>
              </a:xfrm>
              <a:prstGeom prst="roundRect">
                <a:avLst>
                  <a:gd name="adj" fmla="val 10000"/>
                </a:avLst>
              </a:prstGeom>
              <a:gradFill>
                <a:gsLst>
                  <a:gs pos="0">
                    <a:srgbClr val="004177"/>
                  </a:gs>
                  <a:gs pos="37000">
                    <a:srgbClr val="005EAC"/>
                  </a:gs>
                  <a:gs pos="100000">
                    <a:srgbClr val="71BFFF"/>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84" name="Google Shape;2484;p91"/>
              <p:cNvSpPr/>
              <p:nvPr/>
            </p:nvSpPr>
            <p:spPr>
              <a:xfrm>
                <a:off x="3631626" y="4993639"/>
                <a:ext cx="594000" cy="798000"/>
              </a:xfrm>
              <a:prstGeom prst="roundRect">
                <a:avLst>
                  <a:gd name="adj" fmla="val 1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sp>
        <p:nvSpPr>
          <p:cNvPr id="2489" name="Google Shape;2489;p92"/>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Stack westnile dataset for 2009 and 2010 </a:t>
            </a:r>
            <a:endParaRPr/>
          </a:p>
        </p:txBody>
      </p:sp>
      <p:sp>
        <p:nvSpPr>
          <p:cNvPr id="2490" name="Google Shape;2490;p92"/>
          <p:cNvSpPr txBox="1">
            <a:spLocks noGrp="1"/>
          </p:cNvSpPr>
          <p:nvPr>
            <p:ph type="body" idx="4"/>
          </p:nvPr>
        </p:nvSpPr>
        <p:spPr>
          <a:xfrm>
            <a:off x="360000" y="1054300"/>
            <a:ext cx="2685600" cy="9966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fr"/>
              <a:t>Click on westnile_until_2009 and westnile_data_after_2010 </a:t>
            </a:r>
            <a:endParaRPr/>
          </a:p>
          <a:p>
            <a:pPr marL="457200" lvl="0" indent="-285750" algn="l" rtl="0">
              <a:spcBef>
                <a:spcPts val="0"/>
              </a:spcBef>
              <a:spcAft>
                <a:spcPts val="0"/>
              </a:spcAft>
              <a:buSzPts val="900"/>
              <a:buChar char="-"/>
            </a:pPr>
            <a:r>
              <a:rPr lang="fr"/>
              <a:t>Choose Stack recipe</a:t>
            </a:r>
            <a:endParaRPr/>
          </a:p>
          <a:p>
            <a:pPr marL="457200" lvl="0" indent="-285750" algn="l" rtl="0">
              <a:spcBef>
                <a:spcPts val="0"/>
              </a:spcBef>
              <a:spcAft>
                <a:spcPts val="0"/>
              </a:spcAft>
              <a:buSzPts val="900"/>
              <a:buChar char="-"/>
            </a:pPr>
            <a:r>
              <a:rPr lang="fr"/>
              <a:t>Name your output dataset: westnile_data</a:t>
            </a:r>
            <a:endParaRPr/>
          </a:p>
          <a:p>
            <a:pPr marL="457200" lvl="0" indent="-285750" algn="l" rtl="0">
              <a:spcBef>
                <a:spcPts val="0"/>
              </a:spcBef>
              <a:spcAft>
                <a:spcPts val="0"/>
              </a:spcAft>
              <a:buSzPts val="900"/>
              <a:buChar char="-"/>
            </a:pPr>
            <a:r>
              <a:rPr lang="fr"/>
              <a:t>store into hdfs</a:t>
            </a:r>
            <a:endParaRPr/>
          </a:p>
        </p:txBody>
      </p:sp>
      <p:pic>
        <p:nvPicPr>
          <p:cNvPr id="2491" name="Google Shape;2491;p92"/>
          <p:cNvPicPr preferRelativeResize="0"/>
          <p:nvPr/>
        </p:nvPicPr>
        <p:blipFill>
          <a:blip r:embed="rId3">
            <a:alphaModFix/>
          </a:blip>
          <a:stretch>
            <a:fillRect/>
          </a:stretch>
        </p:blipFill>
        <p:spPr>
          <a:xfrm>
            <a:off x="7536575" y="148339"/>
            <a:ext cx="733850" cy="783323"/>
          </a:xfrm>
          <a:prstGeom prst="rect">
            <a:avLst/>
          </a:prstGeom>
          <a:noFill/>
          <a:ln>
            <a:noFill/>
          </a:ln>
        </p:spPr>
      </p:pic>
      <p:pic>
        <p:nvPicPr>
          <p:cNvPr id="2492" name="Google Shape;2492;p92"/>
          <p:cNvPicPr preferRelativeResize="0"/>
          <p:nvPr/>
        </p:nvPicPr>
        <p:blipFill rotWithShape="1">
          <a:blip r:embed="rId4">
            <a:alphaModFix/>
          </a:blip>
          <a:srcRect l="23133" t="11312" r="22397" b="3697"/>
          <a:stretch/>
        </p:blipFill>
        <p:spPr>
          <a:xfrm>
            <a:off x="593175" y="2127100"/>
            <a:ext cx="2452422" cy="1949752"/>
          </a:xfrm>
          <a:prstGeom prst="rect">
            <a:avLst/>
          </a:prstGeom>
          <a:noFill/>
          <a:ln>
            <a:noFill/>
          </a:ln>
        </p:spPr>
      </p:pic>
      <p:pic>
        <p:nvPicPr>
          <p:cNvPr id="2493" name="Google Shape;2493;p92"/>
          <p:cNvPicPr preferRelativeResize="0"/>
          <p:nvPr/>
        </p:nvPicPr>
        <p:blipFill>
          <a:blip r:embed="rId5">
            <a:alphaModFix/>
          </a:blip>
          <a:stretch>
            <a:fillRect/>
          </a:stretch>
        </p:blipFill>
        <p:spPr>
          <a:xfrm>
            <a:off x="3150574" y="1605966"/>
            <a:ext cx="5400251" cy="2767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93"/>
          <p:cNvSpPr txBox="1">
            <a:spLocks noGrp="1"/>
          </p:cNvSpPr>
          <p:nvPr>
            <p:ph type="title"/>
          </p:nvPr>
        </p:nvSpPr>
        <p:spPr>
          <a:xfrm>
            <a:off x="360000" y="618400"/>
            <a:ext cx="83340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Visual Recipes to be used... </a:t>
            </a:r>
            <a:endParaRPr/>
          </a:p>
        </p:txBody>
      </p:sp>
      <p:sp>
        <p:nvSpPr>
          <p:cNvPr id="2499" name="Google Shape;2499;p93"/>
          <p:cNvSpPr txBox="1">
            <a:spLocks noGrp="1"/>
          </p:cNvSpPr>
          <p:nvPr>
            <p:ph type="title" idx="2"/>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Data Manipulation  </a:t>
            </a:r>
            <a:endParaRPr/>
          </a:p>
        </p:txBody>
      </p:sp>
      <p:pic>
        <p:nvPicPr>
          <p:cNvPr id="2500" name="Google Shape;2500;p93"/>
          <p:cNvPicPr preferRelativeResize="0"/>
          <p:nvPr/>
        </p:nvPicPr>
        <p:blipFill>
          <a:blip r:embed="rId3">
            <a:alphaModFix/>
          </a:blip>
          <a:stretch>
            <a:fillRect/>
          </a:stretch>
        </p:blipFill>
        <p:spPr>
          <a:xfrm>
            <a:off x="3479250" y="1405125"/>
            <a:ext cx="2247900" cy="1819275"/>
          </a:xfrm>
          <a:prstGeom prst="rect">
            <a:avLst/>
          </a:prstGeom>
          <a:noFill/>
          <a:ln>
            <a:noFill/>
          </a:ln>
        </p:spPr>
      </p:pic>
      <p:sp>
        <p:nvSpPr>
          <p:cNvPr id="2501" name="Google Shape;2501;p93"/>
          <p:cNvSpPr txBox="1"/>
          <p:nvPr/>
        </p:nvSpPr>
        <p:spPr>
          <a:xfrm>
            <a:off x="45600" y="1496700"/>
            <a:ext cx="3000000" cy="22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1"/>
                </a:solidFill>
                <a:latin typeface="Roboto"/>
                <a:ea typeface="Roboto"/>
                <a:cs typeface="Roboto"/>
                <a:sym typeface="Roboto"/>
              </a:rPr>
              <a:t>This recipe has dual purposes</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fr">
                <a:solidFill>
                  <a:schemeClr val="dk1"/>
                </a:solidFill>
                <a:latin typeface="Roboto"/>
                <a:ea typeface="Roboto"/>
                <a:cs typeface="Roboto"/>
                <a:sym typeface="Roboto"/>
              </a:rPr>
              <a:t>You can use it to extract a sample from your dataset to work on </a:t>
            </a:r>
            <a:endParaRPr>
              <a:solidFill>
                <a:schemeClr val="dk1"/>
              </a:solidFill>
              <a:latin typeface="Roboto"/>
              <a:ea typeface="Roboto"/>
              <a:cs typeface="Roboto"/>
              <a:sym typeface="Roboto"/>
            </a:endParaRPr>
          </a:p>
          <a:p>
            <a:pPr marL="457200" lvl="0" indent="0" algn="l" rtl="0">
              <a:spcBef>
                <a:spcPts val="0"/>
              </a:spcBef>
              <a:spcAft>
                <a:spcPts val="0"/>
              </a:spcAft>
              <a:buNone/>
            </a:pPr>
            <a:endParaRPr>
              <a:solidFill>
                <a:schemeClr val="dk1"/>
              </a:solidFill>
              <a:latin typeface="Roboto"/>
              <a:ea typeface="Roboto"/>
              <a:cs typeface="Roboto"/>
              <a:sym typeface="Roboto"/>
            </a:endParaRPr>
          </a:p>
          <a:p>
            <a:pPr marL="457200" lvl="0" indent="0" algn="l" rtl="0">
              <a:spcBef>
                <a:spcPts val="0"/>
              </a:spcBef>
              <a:spcAft>
                <a:spcPts val="0"/>
              </a:spcAft>
              <a:buNone/>
            </a:pPr>
            <a:r>
              <a:rPr lang="fr">
                <a:solidFill>
                  <a:schemeClr val="dk1"/>
                </a:solidFill>
                <a:latin typeface="Roboto"/>
                <a:ea typeface="Roboto"/>
                <a:cs typeface="Roboto"/>
                <a:sym typeface="Roboto"/>
              </a:rPr>
              <a:t>and</a:t>
            </a:r>
            <a:endParaRPr>
              <a:solidFill>
                <a:schemeClr val="dk1"/>
              </a:solidFill>
              <a:latin typeface="Roboto"/>
              <a:ea typeface="Roboto"/>
              <a:cs typeface="Roboto"/>
              <a:sym typeface="Roboto"/>
            </a:endParaRPr>
          </a:p>
          <a:p>
            <a:pPr marL="457200" lvl="0" indent="0" algn="l" rtl="0">
              <a:spcBef>
                <a:spcPts val="0"/>
              </a:spcBef>
              <a:spcAft>
                <a:spcPts val="0"/>
              </a:spcAft>
              <a:buNone/>
            </a:pPr>
            <a:r>
              <a:rPr lang="fr">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fr">
                <a:solidFill>
                  <a:schemeClr val="dk1"/>
                </a:solidFill>
                <a:latin typeface="Roboto"/>
                <a:ea typeface="Roboto"/>
                <a:cs typeface="Roboto"/>
                <a:sym typeface="Roboto"/>
              </a:rPr>
              <a:t>You can use to extract from your dataset a subset filtered on a specific value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94"/>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Filtering Weather dataset </a:t>
            </a:r>
            <a:endParaRPr/>
          </a:p>
        </p:txBody>
      </p:sp>
      <p:sp>
        <p:nvSpPr>
          <p:cNvPr id="2507" name="Google Shape;2507;p94"/>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Let’s explore the weather data first</a:t>
            </a:r>
            <a:endParaRPr/>
          </a:p>
        </p:txBody>
      </p:sp>
      <p:pic>
        <p:nvPicPr>
          <p:cNvPr id="2508" name="Google Shape;2508;p94"/>
          <p:cNvPicPr preferRelativeResize="0"/>
          <p:nvPr/>
        </p:nvPicPr>
        <p:blipFill>
          <a:blip r:embed="rId3">
            <a:alphaModFix/>
          </a:blip>
          <a:stretch>
            <a:fillRect/>
          </a:stretch>
        </p:blipFill>
        <p:spPr>
          <a:xfrm>
            <a:off x="1061772" y="1151100"/>
            <a:ext cx="6840452" cy="37332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95"/>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Filtering Weather dataset </a:t>
            </a:r>
            <a:endParaRPr/>
          </a:p>
        </p:txBody>
      </p:sp>
      <p:sp>
        <p:nvSpPr>
          <p:cNvPr id="2514" name="Google Shape;2514;p95"/>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Do we have enough data for station 2?</a:t>
            </a:r>
            <a:endParaRPr/>
          </a:p>
        </p:txBody>
      </p:sp>
      <p:pic>
        <p:nvPicPr>
          <p:cNvPr id="2515" name="Google Shape;2515;p95"/>
          <p:cNvPicPr preferRelativeResize="0"/>
          <p:nvPr/>
        </p:nvPicPr>
        <p:blipFill>
          <a:blip r:embed="rId3">
            <a:alphaModFix/>
          </a:blip>
          <a:stretch>
            <a:fillRect/>
          </a:stretch>
        </p:blipFill>
        <p:spPr>
          <a:xfrm>
            <a:off x="506550" y="1215500"/>
            <a:ext cx="5591854" cy="3687601"/>
          </a:xfrm>
          <a:prstGeom prst="rect">
            <a:avLst/>
          </a:prstGeom>
          <a:noFill/>
          <a:ln>
            <a:noFill/>
          </a:ln>
        </p:spPr>
      </p:pic>
      <p:sp>
        <p:nvSpPr>
          <p:cNvPr id="2516" name="Google Shape;2516;p95"/>
          <p:cNvSpPr txBox="1">
            <a:spLocks noGrp="1"/>
          </p:cNvSpPr>
          <p:nvPr>
            <p:ph type="title" idx="2"/>
          </p:nvPr>
        </p:nvSpPr>
        <p:spPr>
          <a:xfrm>
            <a:off x="6329550" y="602675"/>
            <a:ext cx="379500" cy="548400"/>
          </a:xfrm>
          <a:prstGeom prst="rect">
            <a:avLst/>
          </a:prstGeom>
          <a:ln w="9525" cap="flat" cmpd="sng">
            <a:solidFill>
              <a:srgbClr val="2AB1A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a:t>1</a:t>
            </a:r>
            <a:endParaRPr/>
          </a:p>
        </p:txBody>
      </p:sp>
      <p:sp>
        <p:nvSpPr>
          <p:cNvPr id="2517" name="Google Shape;2517;p95"/>
          <p:cNvSpPr/>
          <p:nvPr/>
        </p:nvSpPr>
        <p:spPr>
          <a:xfrm>
            <a:off x="2779200" y="1559250"/>
            <a:ext cx="1046400" cy="3505200"/>
          </a:xfrm>
          <a:prstGeom prst="roundRect">
            <a:avLst>
              <a:gd name="adj" fmla="val 16667"/>
            </a:avLst>
          </a:prstGeom>
          <a:noFill/>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8" name="Google Shape;2518;p95"/>
          <p:cNvCxnSpPr>
            <a:stCxn id="2516" idx="1"/>
            <a:endCxn id="2517" idx="0"/>
          </p:cNvCxnSpPr>
          <p:nvPr/>
        </p:nvCxnSpPr>
        <p:spPr>
          <a:xfrm flipH="1">
            <a:off x="3302550" y="876875"/>
            <a:ext cx="3027000" cy="682500"/>
          </a:xfrm>
          <a:prstGeom prst="straightConnector1">
            <a:avLst/>
          </a:prstGeom>
          <a:noFill/>
          <a:ln w="9525" cap="flat" cmpd="sng">
            <a:solidFill>
              <a:srgbClr val="2AB1AC"/>
            </a:solidFill>
            <a:prstDash val="solid"/>
            <a:round/>
            <a:headEnd type="none" w="med" len="med"/>
            <a:tailEnd type="none" w="med" len="med"/>
          </a:ln>
        </p:spPr>
      </p:cxnSp>
      <p:sp>
        <p:nvSpPr>
          <p:cNvPr id="2519" name="Google Shape;2519;p95"/>
          <p:cNvSpPr txBox="1">
            <a:spLocks noGrp="1"/>
          </p:cNvSpPr>
          <p:nvPr>
            <p:ph type="title" idx="2"/>
          </p:nvPr>
        </p:nvSpPr>
        <p:spPr>
          <a:xfrm>
            <a:off x="7441200" y="1290750"/>
            <a:ext cx="281400" cy="469800"/>
          </a:xfrm>
          <a:prstGeom prst="rect">
            <a:avLst/>
          </a:prstGeom>
          <a:ln w="9525" cap="flat" cmpd="sng">
            <a:solidFill>
              <a:srgbClr val="2AB1A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a:t>2</a:t>
            </a:r>
            <a:endParaRPr/>
          </a:p>
        </p:txBody>
      </p:sp>
      <p:sp>
        <p:nvSpPr>
          <p:cNvPr id="2520" name="Google Shape;2520;p95"/>
          <p:cNvSpPr/>
          <p:nvPr/>
        </p:nvSpPr>
        <p:spPr>
          <a:xfrm>
            <a:off x="4347000" y="2081250"/>
            <a:ext cx="670200" cy="469800"/>
          </a:xfrm>
          <a:prstGeom prst="roundRect">
            <a:avLst>
              <a:gd name="adj" fmla="val 16667"/>
            </a:avLst>
          </a:prstGeom>
          <a:noFill/>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1" name="Google Shape;2521;p95"/>
          <p:cNvCxnSpPr>
            <a:stCxn id="2519" idx="1"/>
            <a:endCxn id="2520" idx="3"/>
          </p:cNvCxnSpPr>
          <p:nvPr/>
        </p:nvCxnSpPr>
        <p:spPr>
          <a:xfrm flipH="1">
            <a:off x="5017200" y="1525650"/>
            <a:ext cx="2424000" cy="790500"/>
          </a:xfrm>
          <a:prstGeom prst="straightConnector1">
            <a:avLst/>
          </a:prstGeom>
          <a:noFill/>
          <a:ln w="9525" cap="flat" cmpd="sng">
            <a:solidFill>
              <a:srgbClr val="2AB1AC"/>
            </a:solidFill>
            <a:prstDash val="solid"/>
            <a:round/>
            <a:headEnd type="none" w="med" len="med"/>
            <a:tailEnd type="none" w="med" len="med"/>
          </a:ln>
        </p:spPr>
      </p:cxnSp>
      <p:sp>
        <p:nvSpPr>
          <p:cNvPr id="2522" name="Google Shape;2522;p95"/>
          <p:cNvSpPr/>
          <p:nvPr/>
        </p:nvSpPr>
        <p:spPr>
          <a:xfrm>
            <a:off x="4619250" y="4663625"/>
            <a:ext cx="1639800" cy="419100"/>
          </a:xfrm>
          <a:prstGeom prst="roundRect">
            <a:avLst>
              <a:gd name="adj" fmla="val 16667"/>
            </a:avLst>
          </a:prstGeom>
          <a:noFill/>
          <a:ln w="9525" cap="flat" cmpd="sng">
            <a:solidFill>
              <a:srgbClr val="2AB1A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3" name="Google Shape;2523;p95"/>
          <p:cNvCxnSpPr>
            <a:stCxn id="2519" idx="1"/>
            <a:endCxn id="2522" idx="0"/>
          </p:cNvCxnSpPr>
          <p:nvPr/>
        </p:nvCxnSpPr>
        <p:spPr>
          <a:xfrm flipH="1">
            <a:off x="5439300" y="1525650"/>
            <a:ext cx="2001900" cy="3138000"/>
          </a:xfrm>
          <a:prstGeom prst="straightConnector1">
            <a:avLst/>
          </a:prstGeom>
          <a:noFill/>
          <a:ln w="9525" cap="flat" cmpd="sng">
            <a:solidFill>
              <a:srgbClr val="2AB1AC"/>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sp>
        <p:nvSpPr>
          <p:cNvPr id="2528" name="Google Shape;2528;p96"/>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Filtering Weather dataset </a:t>
            </a:r>
            <a:endParaRPr/>
          </a:p>
        </p:txBody>
      </p:sp>
      <p:sp>
        <p:nvSpPr>
          <p:cNvPr id="2529" name="Google Shape;2529;p96"/>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Click on Weather dataset and choose Filter/Sample recipe</a:t>
            </a:r>
            <a:endParaRPr/>
          </a:p>
        </p:txBody>
      </p:sp>
      <p:pic>
        <p:nvPicPr>
          <p:cNvPr id="2530" name="Google Shape;2530;p96"/>
          <p:cNvPicPr preferRelativeResize="0"/>
          <p:nvPr/>
        </p:nvPicPr>
        <p:blipFill>
          <a:blip r:embed="rId3">
            <a:alphaModFix/>
          </a:blip>
          <a:stretch>
            <a:fillRect/>
          </a:stretch>
        </p:blipFill>
        <p:spPr>
          <a:xfrm>
            <a:off x="1500362" y="1568825"/>
            <a:ext cx="5963277" cy="300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97"/>
          <p:cNvSpPr txBox="1">
            <a:spLocks noGrp="1"/>
          </p:cNvSpPr>
          <p:nvPr>
            <p:ph type="title"/>
          </p:nvPr>
        </p:nvSpPr>
        <p:spPr>
          <a:xfrm>
            <a:off x="360000" y="360000"/>
            <a:ext cx="8424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Filtering Weather dataset </a:t>
            </a:r>
            <a:endParaRPr/>
          </a:p>
        </p:txBody>
      </p:sp>
      <p:sp>
        <p:nvSpPr>
          <p:cNvPr id="2536" name="Google Shape;2536;p97"/>
          <p:cNvSpPr txBox="1">
            <a:spLocks noGrp="1"/>
          </p:cNvSpPr>
          <p:nvPr>
            <p:ph type="title" idx="2"/>
          </p:nvPr>
        </p:nvSpPr>
        <p:spPr>
          <a:xfrm>
            <a:off x="360000" y="685800"/>
            <a:ext cx="8424000" cy="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Click on Weather dataset and choose Filter/Sample recipe</a:t>
            </a:r>
            <a:endParaRPr/>
          </a:p>
        </p:txBody>
      </p:sp>
      <p:pic>
        <p:nvPicPr>
          <p:cNvPr id="2537" name="Google Shape;2537;p97"/>
          <p:cNvPicPr preferRelativeResize="0"/>
          <p:nvPr/>
        </p:nvPicPr>
        <p:blipFill>
          <a:blip r:embed="rId3">
            <a:alphaModFix/>
          </a:blip>
          <a:stretch>
            <a:fillRect/>
          </a:stretch>
        </p:blipFill>
        <p:spPr>
          <a:xfrm>
            <a:off x="987863" y="1584199"/>
            <a:ext cx="7168276" cy="2761650"/>
          </a:xfrm>
          <a:prstGeom prst="rect">
            <a:avLst/>
          </a:prstGeom>
          <a:noFill/>
          <a:ln>
            <a:noFill/>
          </a:ln>
        </p:spPr>
      </p:pic>
    </p:spTree>
  </p:cSld>
  <p:clrMapOvr>
    <a:masterClrMapping/>
  </p:clrMapOvr>
</p:sld>
</file>

<file path=ppt/theme/theme1.xml><?xml version="1.0" encoding="utf-8"?>
<a:theme xmlns:a="http://schemas.openxmlformats.org/drawingml/2006/main" name="Dataiku 2018">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1401</Words>
  <Application>Microsoft Office PowerPoint</Application>
  <PresentationFormat>Affichage à l'écran (16:9)</PresentationFormat>
  <Paragraphs>347</Paragraphs>
  <Slides>27</Slides>
  <Notes>27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27</vt:i4>
      </vt:variant>
    </vt:vector>
  </HeadingPairs>
  <TitlesOfParts>
    <vt:vector size="37" baseType="lpstr">
      <vt:lpstr>Teko</vt:lpstr>
      <vt:lpstr>Courier New</vt:lpstr>
      <vt:lpstr>Source Sans Pro SemiBold</vt:lpstr>
      <vt:lpstr>Roboto</vt:lpstr>
      <vt:lpstr>Source Sans Pro</vt:lpstr>
      <vt:lpstr>Arial</vt:lpstr>
      <vt:lpstr>Merriweather Sans</vt:lpstr>
      <vt:lpstr>Source Sans Pro Light</vt:lpstr>
      <vt:lpstr>Calibri</vt:lpstr>
      <vt:lpstr>Dataiku 2018</vt:lpstr>
      <vt:lpstr>Visual Recipes to be used... </vt:lpstr>
      <vt:lpstr>Visual Recipes to be used... </vt:lpstr>
      <vt:lpstr>Stacking Mosquitos dataset</vt:lpstr>
      <vt:lpstr>Stack westnile dataset for 2009 and 2010 </vt:lpstr>
      <vt:lpstr>Visual Recipes to be used... </vt:lpstr>
      <vt:lpstr>Filtering Weather dataset </vt:lpstr>
      <vt:lpstr>Filtering Weather dataset </vt:lpstr>
      <vt:lpstr>Filtering Weather dataset </vt:lpstr>
      <vt:lpstr>Filtering Weather dataset </vt:lpstr>
      <vt:lpstr>Visual Recipes to be used... </vt:lpstr>
      <vt:lpstr>Some cleaning and some extractions …  </vt:lpstr>
      <vt:lpstr>Use preparation recipe on “WESTNILE_DATA”</vt:lpstr>
      <vt:lpstr>Let’s explore the Preparation Recipe </vt:lpstr>
      <vt:lpstr>Prep Recipe Steps </vt:lpstr>
      <vt:lpstr>Prep Recipe Steps </vt:lpstr>
      <vt:lpstr>Visual Recipes to be used... </vt:lpstr>
      <vt:lpstr>How was the Mosquitos data collected?</vt:lpstr>
      <vt:lpstr>Shall we go ahead and join the two datasets?</vt:lpstr>
      <vt:lpstr>Visual Recipes to be used... </vt:lpstr>
      <vt:lpstr>Joining recipe</vt:lpstr>
      <vt:lpstr>Joining recipe</vt:lpstr>
      <vt:lpstr>Joining recipe</vt:lpstr>
      <vt:lpstr>Visual Recipes to be used... </vt:lpstr>
      <vt:lpstr>Remember this slide?</vt:lpstr>
      <vt:lpstr>We want one line per DAY per Trap</vt:lpstr>
      <vt:lpstr>Mass select all the keys from the list in the bottom part of the Group recipe and select the "use as group keys" in the action tab</vt:lpstr>
      <vt:lpstr>Mass select all the keys from the list in the bottom part of the Group recipe and select the "use as group keys" in the action tab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DSS Discovery Training</dc:title>
  <dc:creator>1</dc:creator>
  <cp:lastModifiedBy>1</cp:lastModifiedBy>
  <cp:revision>11</cp:revision>
  <dcterms:modified xsi:type="dcterms:W3CDTF">2021-03-23T19:18:59Z</dcterms:modified>
</cp:coreProperties>
</file>